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sldIdLst>
    <p:sldId id="256"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8C143"/>
    <a:srgbClr val="79C144"/>
    <a:srgbClr val="13AEE1"/>
    <a:srgbClr val="11AEE2"/>
    <a:srgbClr val="13AEE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737AA1F-BD80-DA8D-1B41-3AF1504A39ED}" v="150" dt="2024-08-09T13:07:37.70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855"/>
    <p:restoredTop sz="94737"/>
  </p:normalViewPr>
  <p:slideViewPr>
    <p:cSldViewPr snapToGrid="0">
      <p:cViewPr varScale="1">
        <p:scale>
          <a:sx n="93" d="100"/>
          <a:sy n="93" d="100"/>
        </p:scale>
        <p:origin x="240" y="3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ehoski, Brooke" userId="S::chehoski@sc.edu::332b0d89-69a8-4e9a-8650-be0946f16ada" providerId="AD" clId="Web-{3737AA1F-BD80-DA8D-1B41-3AF1504A39ED}"/>
    <pc:docChg chg="modSld">
      <pc:chgData name="Chehoski, Brooke" userId="S::chehoski@sc.edu::332b0d89-69a8-4e9a-8650-be0946f16ada" providerId="AD" clId="Web-{3737AA1F-BD80-DA8D-1B41-3AF1504A39ED}" dt="2024-08-09T13:07:37.703" v="157" actId="1076"/>
      <pc:docMkLst>
        <pc:docMk/>
      </pc:docMkLst>
      <pc:sldChg chg="modSp">
        <pc:chgData name="Chehoski, Brooke" userId="S::chehoski@sc.edu::332b0d89-69a8-4e9a-8650-be0946f16ada" providerId="AD" clId="Web-{3737AA1F-BD80-DA8D-1B41-3AF1504A39ED}" dt="2024-08-09T13:07:37.703" v="157" actId="1076"/>
        <pc:sldMkLst>
          <pc:docMk/>
          <pc:sldMk cId="4108848926" sldId="260"/>
        </pc:sldMkLst>
        <pc:spChg chg="mod">
          <ac:chgData name="Chehoski, Brooke" userId="S::chehoski@sc.edu::332b0d89-69a8-4e9a-8650-be0946f16ada" providerId="AD" clId="Web-{3737AA1F-BD80-DA8D-1B41-3AF1504A39ED}" dt="2024-08-09T13:07:37.703" v="157" actId="1076"/>
          <ac:spMkLst>
            <pc:docMk/>
            <pc:sldMk cId="4108848926" sldId="260"/>
            <ac:spMk id="9" creationId="{4B514CE4-4E06-4136-4126-7F6BFF0616B9}"/>
          </ac:spMkLst>
        </pc:spChg>
      </pc:sldChg>
      <pc:sldChg chg="addSp delSp modSp">
        <pc:chgData name="Chehoski, Brooke" userId="S::chehoski@sc.edu::332b0d89-69a8-4e9a-8650-be0946f16ada" providerId="AD" clId="Web-{3737AA1F-BD80-DA8D-1B41-3AF1504A39ED}" dt="2024-08-09T13:07:13.591" v="156"/>
        <pc:sldMkLst>
          <pc:docMk/>
          <pc:sldMk cId="347312643" sldId="264"/>
        </pc:sldMkLst>
        <pc:spChg chg="del mod">
          <ac:chgData name="Chehoski, Brooke" userId="S::chehoski@sc.edu::332b0d89-69a8-4e9a-8650-be0946f16ada" providerId="AD" clId="Web-{3737AA1F-BD80-DA8D-1B41-3AF1504A39ED}" dt="2024-08-09T13:07:09.279" v="154"/>
          <ac:spMkLst>
            <pc:docMk/>
            <pc:sldMk cId="347312643" sldId="264"/>
            <ac:spMk id="3" creationId="{1C20F18F-D635-9927-BDB3-789A1C00893C}"/>
          </ac:spMkLst>
        </pc:spChg>
        <pc:spChg chg="add del mod">
          <ac:chgData name="Chehoski, Brooke" userId="S::chehoski@sc.edu::332b0d89-69a8-4e9a-8650-be0946f16ada" providerId="AD" clId="Web-{3737AA1F-BD80-DA8D-1B41-3AF1504A39ED}" dt="2024-08-09T13:07:13.591" v="156"/>
          <ac:spMkLst>
            <pc:docMk/>
            <pc:sldMk cId="347312643" sldId="264"/>
            <ac:spMk id="4" creationId="{055B9292-3862-31D6-6F8B-8EBF0446B964}"/>
          </ac:spMkLst>
        </pc:spChg>
        <pc:spChg chg="add">
          <ac:chgData name="Chehoski, Brooke" userId="S::chehoski@sc.edu::332b0d89-69a8-4e9a-8650-be0946f16ada" providerId="AD" clId="Web-{3737AA1F-BD80-DA8D-1B41-3AF1504A39ED}" dt="2024-08-09T13:07:09.701" v="155"/>
          <ac:spMkLst>
            <pc:docMk/>
            <pc:sldMk cId="347312643" sldId="264"/>
            <ac:spMk id="5" creationId="{1C20F18F-D635-9927-BDB3-789A1C00893C}"/>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1133E9-A709-79CF-E0E9-75AD46C0DDF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C9D6640-935D-4E06-E17F-BEADD40409D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F401A8E-93C9-A9CF-3DAA-6F685416CC5B}"/>
              </a:ext>
            </a:extLst>
          </p:cNvPr>
          <p:cNvSpPr>
            <a:spLocks noGrp="1"/>
          </p:cNvSpPr>
          <p:nvPr>
            <p:ph type="dt" sz="half" idx="10"/>
          </p:nvPr>
        </p:nvSpPr>
        <p:spPr/>
        <p:txBody>
          <a:bodyPr/>
          <a:lstStyle/>
          <a:p>
            <a:fld id="{36E7CB6B-F1DD-4642-8388-622CB807932E}" type="datetimeFigureOut">
              <a:rPr lang="en-US" smtClean="0"/>
              <a:t>8/9/2024</a:t>
            </a:fld>
            <a:endParaRPr lang="en-US"/>
          </a:p>
        </p:txBody>
      </p:sp>
      <p:sp>
        <p:nvSpPr>
          <p:cNvPr id="5" name="Footer Placeholder 4">
            <a:extLst>
              <a:ext uri="{FF2B5EF4-FFF2-40B4-BE49-F238E27FC236}">
                <a16:creationId xmlns:a16="http://schemas.microsoft.com/office/drawing/2014/main" id="{E0EF70EB-FA79-B566-E0D5-6822DEBF15A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8A61C35-7A46-228A-5F73-3153DC1F4DF7}"/>
              </a:ext>
            </a:extLst>
          </p:cNvPr>
          <p:cNvSpPr>
            <a:spLocks noGrp="1"/>
          </p:cNvSpPr>
          <p:nvPr>
            <p:ph type="sldNum" sz="quarter" idx="12"/>
          </p:nvPr>
        </p:nvSpPr>
        <p:spPr/>
        <p:txBody>
          <a:bodyPr/>
          <a:lstStyle/>
          <a:p>
            <a:fld id="{01923B1A-20AE-A046-8F2E-8C63C6F6E0B7}" type="slidenum">
              <a:rPr lang="en-US" smtClean="0"/>
              <a:t>‹#›</a:t>
            </a:fld>
            <a:endParaRPr lang="en-US"/>
          </a:p>
        </p:txBody>
      </p:sp>
    </p:spTree>
    <p:extLst>
      <p:ext uri="{BB962C8B-B14F-4D97-AF65-F5344CB8AC3E}">
        <p14:creationId xmlns:p14="http://schemas.microsoft.com/office/powerpoint/2010/main" val="19143211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4AC806-3BD3-7DAB-D247-7E9DF13A1BC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D9AEF9D-C3D6-DE9E-EB9D-515A6B56965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CFCD224-3A3F-E0B9-02D0-86CE188FBA24}"/>
              </a:ext>
            </a:extLst>
          </p:cNvPr>
          <p:cNvSpPr>
            <a:spLocks noGrp="1"/>
          </p:cNvSpPr>
          <p:nvPr>
            <p:ph type="dt" sz="half" idx="10"/>
          </p:nvPr>
        </p:nvSpPr>
        <p:spPr/>
        <p:txBody>
          <a:bodyPr/>
          <a:lstStyle/>
          <a:p>
            <a:fld id="{36E7CB6B-F1DD-4642-8388-622CB807932E}" type="datetimeFigureOut">
              <a:rPr lang="en-US" smtClean="0"/>
              <a:t>8/9/2024</a:t>
            </a:fld>
            <a:endParaRPr lang="en-US"/>
          </a:p>
        </p:txBody>
      </p:sp>
      <p:sp>
        <p:nvSpPr>
          <p:cNvPr id="5" name="Footer Placeholder 4">
            <a:extLst>
              <a:ext uri="{FF2B5EF4-FFF2-40B4-BE49-F238E27FC236}">
                <a16:creationId xmlns:a16="http://schemas.microsoft.com/office/drawing/2014/main" id="{8110316E-6E5F-35C2-0F77-B522122278D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2C12839-B74E-64CE-8D2A-AF74AB6351E9}"/>
              </a:ext>
            </a:extLst>
          </p:cNvPr>
          <p:cNvSpPr>
            <a:spLocks noGrp="1"/>
          </p:cNvSpPr>
          <p:nvPr>
            <p:ph type="sldNum" sz="quarter" idx="12"/>
          </p:nvPr>
        </p:nvSpPr>
        <p:spPr/>
        <p:txBody>
          <a:bodyPr/>
          <a:lstStyle/>
          <a:p>
            <a:fld id="{01923B1A-20AE-A046-8F2E-8C63C6F6E0B7}" type="slidenum">
              <a:rPr lang="en-US" smtClean="0"/>
              <a:t>‹#›</a:t>
            </a:fld>
            <a:endParaRPr lang="en-US"/>
          </a:p>
        </p:txBody>
      </p:sp>
    </p:spTree>
    <p:extLst>
      <p:ext uri="{BB962C8B-B14F-4D97-AF65-F5344CB8AC3E}">
        <p14:creationId xmlns:p14="http://schemas.microsoft.com/office/powerpoint/2010/main" val="13734377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3FB9F64-6846-2707-8DBB-F44503483FE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E5194A4-362C-B2BE-2A19-4E84E213E5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42F5C2B-3EA0-17CD-677F-A37B9C361EA8}"/>
              </a:ext>
            </a:extLst>
          </p:cNvPr>
          <p:cNvSpPr>
            <a:spLocks noGrp="1"/>
          </p:cNvSpPr>
          <p:nvPr>
            <p:ph type="dt" sz="half" idx="10"/>
          </p:nvPr>
        </p:nvSpPr>
        <p:spPr/>
        <p:txBody>
          <a:bodyPr/>
          <a:lstStyle/>
          <a:p>
            <a:fld id="{36E7CB6B-F1DD-4642-8388-622CB807932E}" type="datetimeFigureOut">
              <a:rPr lang="en-US" smtClean="0"/>
              <a:t>8/9/2024</a:t>
            </a:fld>
            <a:endParaRPr lang="en-US"/>
          </a:p>
        </p:txBody>
      </p:sp>
      <p:sp>
        <p:nvSpPr>
          <p:cNvPr id="5" name="Footer Placeholder 4">
            <a:extLst>
              <a:ext uri="{FF2B5EF4-FFF2-40B4-BE49-F238E27FC236}">
                <a16:creationId xmlns:a16="http://schemas.microsoft.com/office/drawing/2014/main" id="{B20D3E5E-8738-A7B1-EFDF-D040DB1CAD7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76BDBCA-B477-D582-D812-79F29AA730AF}"/>
              </a:ext>
            </a:extLst>
          </p:cNvPr>
          <p:cNvSpPr>
            <a:spLocks noGrp="1"/>
          </p:cNvSpPr>
          <p:nvPr>
            <p:ph type="sldNum" sz="quarter" idx="12"/>
          </p:nvPr>
        </p:nvSpPr>
        <p:spPr/>
        <p:txBody>
          <a:bodyPr/>
          <a:lstStyle/>
          <a:p>
            <a:fld id="{01923B1A-20AE-A046-8F2E-8C63C6F6E0B7}" type="slidenum">
              <a:rPr lang="en-US" smtClean="0"/>
              <a:t>‹#›</a:t>
            </a:fld>
            <a:endParaRPr lang="en-US"/>
          </a:p>
        </p:txBody>
      </p:sp>
    </p:spTree>
    <p:extLst>
      <p:ext uri="{BB962C8B-B14F-4D97-AF65-F5344CB8AC3E}">
        <p14:creationId xmlns:p14="http://schemas.microsoft.com/office/powerpoint/2010/main" val="34898412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67F679-7B47-DE4C-1FE9-BB94A48C375C}"/>
              </a:ext>
            </a:extLst>
          </p:cNvPr>
          <p:cNvSpPr>
            <a:spLocks noGrp="1"/>
          </p:cNvSpPr>
          <p:nvPr>
            <p:ph type="title"/>
          </p:nvPr>
        </p:nvSpPr>
        <p:spPr/>
        <p:txBody>
          <a:bodyPr/>
          <a:lstStyle>
            <a:lvl1pPr>
              <a:defRPr>
                <a:latin typeface="Calibri" panose="020F0502020204030204" pitchFamily="34" charset="0"/>
                <a:cs typeface="Calibri" panose="020F0502020204030204" pitchFamily="34" charset="0"/>
              </a:defRPr>
            </a:lvl1pPr>
          </a:lstStyle>
          <a:p>
            <a:r>
              <a:rPr lang="en-US" dirty="0"/>
              <a:t>Click to edit Master title style</a:t>
            </a:r>
          </a:p>
        </p:txBody>
      </p:sp>
      <p:sp>
        <p:nvSpPr>
          <p:cNvPr id="3" name="Content Placeholder 2">
            <a:extLst>
              <a:ext uri="{FF2B5EF4-FFF2-40B4-BE49-F238E27FC236}">
                <a16:creationId xmlns:a16="http://schemas.microsoft.com/office/drawing/2014/main" id="{841A63D6-7A27-B8FB-37C2-57915772C461}"/>
              </a:ext>
            </a:extLst>
          </p:cNvPr>
          <p:cNvSpPr>
            <a:spLocks noGrp="1"/>
          </p:cNvSpPr>
          <p:nvPr>
            <p:ph idx="1"/>
          </p:nvPr>
        </p:nvSpPr>
        <p:spPr/>
        <p:txBody>
          <a:bodyPr/>
          <a:lstStyle>
            <a:lvl1pPr>
              <a:defRPr>
                <a:latin typeface="Calibri" panose="020F0502020204030204" pitchFamily="34" charset="0"/>
                <a:cs typeface="Calibri" panose="020F0502020204030204" pitchFamily="34" charset="0"/>
              </a:defRPr>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6A4878B5-7EFE-92C4-2FB4-584E941BB906}"/>
              </a:ext>
            </a:extLst>
          </p:cNvPr>
          <p:cNvSpPr>
            <a:spLocks noGrp="1"/>
          </p:cNvSpPr>
          <p:nvPr>
            <p:ph type="dt" sz="half" idx="10"/>
          </p:nvPr>
        </p:nvSpPr>
        <p:spPr/>
        <p:txBody>
          <a:bodyPr/>
          <a:lstStyle/>
          <a:p>
            <a:fld id="{36E7CB6B-F1DD-4642-8388-622CB807932E}" type="datetimeFigureOut">
              <a:rPr lang="en-US" smtClean="0"/>
              <a:t>8/9/2024</a:t>
            </a:fld>
            <a:endParaRPr lang="en-US"/>
          </a:p>
        </p:txBody>
      </p:sp>
      <p:sp>
        <p:nvSpPr>
          <p:cNvPr id="5" name="Footer Placeholder 4">
            <a:extLst>
              <a:ext uri="{FF2B5EF4-FFF2-40B4-BE49-F238E27FC236}">
                <a16:creationId xmlns:a16="http://schemas.microsoft.com/office/drawing/2014/main" id="{C5470C3D-0EB2-9706-CB03-6D087C0685B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99EA7F5-1106-1B97-0D40-D7C2F63455BF}"/>
              </a:ext>
            </a:extLst>
          </p:cNvPr>
          <p:cNvSpPr>
            <a:spLocks noGrp="1"/>
          </p:cNvSpPr>
          <p:nvPr>
            <p:ph type="sldNum" sz="quarter" idx="12"/>
          </p:nvPr>
        </p:nvSpPr>
        <p:spPr/>
        <p:txBody>
          <a:bodyPr/>
          <a:lstStyle/>
          <a:p>
            <a:fld id="{01923B1A-20AE-A046-8F2E-8C63C6F6E0B7}" type="slidenum">
              <a:rPr lang="en-US" smtClean="0"/>
              <a:t>‹#›</a:t>
            </a:fld>
            <a:endParaRPr lang="en-US"/>
          </a:p>
        </p:txBody>
      </p:sp>
    </p:spTree>
    <p:extLst>
      <p:ext uri="{BB962C8B-B14F-4D97-AF65-F5344CB8AC3E}">
        <p14:creationId xmlns:p14="http://schemas.microsoft.com/office/powerpoint/2010/main" val="26631634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0D641C-3160-0833-899D-7E890091EE3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13F8476-8B49-5BFA-C233-8B8E045D156E}"/>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27CAA45-CD0A-212B-2789-B9CABACBC8B3}"/>
              </a:ext>
            </a:extLst>
          </p:cNvPr>
          <p:cNvSpPr>
            <a:spLocks noGrp="1"/>
          </p:cNvSpPr>
          <p:nvPr>
            <p:ph type="dt" sz="half" idx="10"/>
          </p:nvPr>
        </p:nvSpPr>
        <p:spPr/>
        <p:txBody>
          <a:bodyPr/>
          <a:lstStyle/>
          <a:p>
            <a:fld id="{36E7CB6B-F1DD-4642-8388-622CB807932E}" type="datetimeFigureOut">
              <a:rPr lang="en-US" smtClean="0"/>
              <a:t>8/9/2024</a:t>
            </a:fld>
            <a:endParaRPr lang="en-US"/>
          </a:p>
        </p:txBody>
      </p:sp>
      <p:sp>
        <p:nvSpPr>
          <p:cNvPr id="5" name="Footer Placeholder 4">
            <a:extLst>
              <a:ext uri="{FF2B5EF4-FFF2-40B4-BE49-F238E27FC236}">
                <a16:creationId xmlns:a16="http://schemas.microsoft.com/office/drawing/2014/main" id="{B4AC0081-438A-F2C0-9C89-68F239AA79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63B5BF4-55EE-8E36-BB30-2062ABB1ECE5}"/>
              </a:ext>
            </a:extLst>
          </p:cNvPr>
          <p:cNvSpPr>
            <a:spLocks noGrp="1"/>
          </p:cNvSpPr>
          <p:nvPr>
            <p:ph type="sldNum" sz="quarter" idx="12"/>
          </p:nvPr>
        </p:nvSpPr>
        <p:spPr/>
        <p:txBody>
          <a:bodyPr/>
          <a:lstStyle/>
          <a:p>
            <a:fld id="{01923B1A-20AE-A046-8F2E-8C63C6F6E0B7}" type="slidenum">
              <a:rPr lang="en-US" smtClean="0"/>
              <a:t>‹#›</a:t>
            </a:fld>
            <a:endParaRPr lang="en-US"/>
          </a:p>
        </p:txBody>
      </p:sp>
    </p:spTree>
    <p:extLst>
      <p:ext uri="{BB962C8B-B14F-4D97-AF65-F5344CB8AC3E}">
        <p14:creationId xmlns:p14="http://schemas.microsoft.com/office/powerpoint/2010/main" val="756540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1D872F-0963-E196-0907-7CB2815C2AA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188050C-F62E-8E83-BC0C-DF9B6FCAF13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66CF582-8CF6-1E30-CC23-6569BB96C86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6118622-157C-5D9B-481F-D6A4AF2B24BA}"/>
              </a:ext>
            </a:extLst>
          </p:cNvPr>
          <p:cNvSpPr>
            <a:spLocks noGrp="1"/>
          </p:cNvSpPr>
          <p:nvPr>
            <p:ph type="dt" sz="half" idx="10"/>
          </p:nvPr>
        </p:nvSpPr>
        <p:spPr/>
        <p:txBody>
          <a:bodyPr/>
          <a:lstStyle/>
          <a:p>
            <a:fld id="{36E7CB6B-F1DD-4642-8388-622CB807932E}" type="datetimeFigureOut">
              <a:rPr lang="en-US" smtClean="0"/>
              <a:t>8/9/2024</a:t>
            </a:fld>
            <a:endParaRPr lang="en-US"/>
          </a:p>
        </p:txBody>
      </p:sp>
      <p:sp>
        <p:nvSpPr>
          <p:cNvPr id="6" name="Footer Placeholder 5">
            <a:extLst>
              <a:ext uri="{FF2B5EF4-FFF2-40B4-BE49-F238E27FC236}">
                <a16:creationId xmlns:a16="http://schemas.microsoft.com/office/drawing/2014/main" id="{AEDB6AAC-AD6F-1D42-3F64-8C383E9D50A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22CCD1F-8C6A-4355-F9CE-7106B9E9CE1F}"/>
              </a:ext>
            </a:extLst>
          </p:cNvPr>
          <p:cNvSpPr>
            <a:spLocks noGrp="1"/>
          </p:cNvSpPr>
          <p:nvPr>
            <p:ph type="sldNum" sz="quarter" idx="12"/>
          </p:nvPr>
        </p:nvSpPr>
        <p:spPr/>
        <p:txBody>
          <a:bodyPr/>
          <a:lstStyle/>
          <a:p>
            <a:fld id="{01923B1A-20AE-A046-8F2E-8C63C6F6E0B7}" type="slidenum">
              <a:rPr lang="en-US" smtClean="0"/>
              <a:t>‹#›</a:t>
            </a:fld>
            <a:endParaRPr lang="en-US"/>
          </a:p>
        </p:txBody>
      </p:sp>
    </p:spTree>
    <p:extLst>
      <p:ext uri="{BB962C8B-B14F-4D97-AF65-F5344CB8AC3E}">
        <p14:creationId xmlns:p14="http://schemas.microsoft.com/office/powerpoint/2010/main" val="30865026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E5DD6D-FA6D-7E1F-398D-7E558709A4B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88050C1-1027-FA3F-AADC-9220DD99017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89BDC66-A975-7161-0635-05903DD11AC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AAD90CF-6A9C-A38A-4C20-C615D62AE01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6E88A33-9486-E1EA-8A21-7B72EB1A9F9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3821E3D-99D2-0DBB-7A43-C4E8C0F934C7}"/>
              </a:ext>
            </a:extLst>
          </p:cNvPr>
          <p:cNvSpPr>
            <a:spLocks noGrp="1"/>
          </p:cNvSpPr>
          <p:nvPr>
            <p:ph type="dt" sz="half" idx="10"/>
          </p:nvPr>
        </p:nvSpPr>
        <p:spPr/>
        <p:txBody>
          <a:bodyPr/>
          <a:lstStyle/>
          <a:p>
            <a:fld id="{36E7CB6B-F1DD-4642-8388-622CB807932E}" type="datetimeFigureOut">
              <a:rPr lang="en-US" smtClean="0"/>
              <a:t>8/9/2024</a:t>
            </a:fld>
            <a:endParaRPr lang="en-US"/>
          </a:p>
        </p:txBody>
      </p:sp>
      <p:sp>
        <p:nvSpPr>
          <p:cNvPr id="8" name="Footer Placeholder 7">
            <a:extLst>
              <a:ext uri="{FF2B5EF4-FFF2-40B4-BE49-F238E27FC236}">
                <a16:creationId xmlns:a16="http://schemas.microsoft.com/office/drawing/2014/main" id="{07CB331C-A9E5-0E4D-16A0-7951412B2DC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6D20EAD-9AB5-2828-4389-AFA686D97973}"/>
              </a:ext>
            </a:extLst>
          </p:cNvPr>
          <p:cNvSpPr>
            <a:spLocks noGrp="1"/>
          </p:cNvSpPr>
          <p:nvPr>
            <p:ph type="sldNum" sz="quarter" idx="12"/>
          </p:nvPr>
        </p:nvSpPr>
        <p:spPr/>
        <p:txBody>
          <a:bodyPr/>
          <a:lstStyle/>
          <a:p>
            <a:fld id="{01923B1A-20AE-A046-8F2E-8C63C6F6E0B7}" type="slidenum">
              <a:rPr lang="en-US" smtClean="0"/>
              <a:t>‹#›</a:t>
            </a:fld>
            <a:endParaRPr lang="en-US"/>
          </a:p>
        </p:txBody>
      </p:sp>
    </p:spTree>
    <p:extLst>
      <p:ext uri="{BB962C8B-B14F-4D97-AF65-F5344CB8AC3E}">
        <p14:creationId xmlns:p14="http://schemas.microsoft.com/office/powerpoint/2010/main" val="21052239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58D4E1-C366-0FBD-6DEB-864448974CD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84D8FA8-317B-24A2-1C29-732E259FA7AE}"/>
              </a:ext>
            </a:extLst>
          </p:cNvPr>
          <p:cNvSpPr>
            <a:spLocks noGrp="1"/>
          </p:cNvSpPr>
          <p:nvPr>
            <p:ph type="dt" sz="half" idx="10"/>
          </p:nvPr>
        </p:nvSpPr>
        <p:spPr/>
        <p:txBody>
          <a:bodyPr/>
          <a:lstStyle/>
          <a:p>
            <a:fld id="{36E7CB6B-F1DD-4642-8388-622CB807932E}" type="datetimeFigureOut">
              <a:rPr lang="en-US" smtClean="0"/>
              <a:t>8/9/2024</a:t>
            </a:fld>
            <a:endParaRPr lang="en-US"/>
          </a:p>
        </p:txBody>
      </p:sp>
      <p:sp>
        <p:nvSpPr>
          <p:cNvPr id="4" name="Footer Placeholder 3">
            <a:extLst>
              <a:ext uri="{FF2B5EF4-FFF2-40B4-BE49-F238E27FC236}">
                <a16:creationId xmlns:a16="http://schemas.microsoft.com/office/drawing/2014/main" id="{F580F2A2-5A84-C0C3-EE7A-390367F1A84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789425A-98BD-980F-FB6E-99816944845C}"/>
              </a:ext>
            </a:extLst>
          </p:cNvPr>
          <p:cNvSpPr>
            <a:spLocks noGrp="1"/>
          </p:cNvSpPr>
          <p:nvPr>
            <p:ph type="sldNum" sz="quarter" idx="12"/>
          </p:nvPr>
        </p:nvSpPr>
        <p:spPr/>
        <p:txBody>
          <a:bodyPr/>
          <a:lstStyle/>
          <a:p>
            <a:fld id="{01923B1A-20AE-A046-8F2E-8C63C6F6E0B7}" type="slidenum">
              <a:rPr lang="en-US" smtClean="0"/>
              <a:t>‹#›</a:t>
            </a:fld>
            <a:endParaRPr lang="en-US"/>
          </a:p>
        </p:txBody>
      </p:sp>
    </p:spTree>
    <p:extLst>
      <p:ext uri="{BB962C8B-B14F-4D97-AF65-F5344CB8AC3E}">
        <p14:creationId xmlns:p14="http://schemas.microsoft.com/office/powerpoint/2010/main" val="5124928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7775E8D-3FC2-2688-221F-AACC46B49761}"/>
              </a:ext>
            </a:extLst>
          </p:cNvPr>
          <p:cNvSpPr>
            <a:spLocks noGrp="1"/>
          </p:cNvSpPr>
          <p:nvPr>
            <p:ph type="dt" sz="half" idx="10"/>
          </p:nvPr>
        </p:nvSpPr>
        <p:spPr/>
        <p:txBody>
          <a:bodyPr/>
          <a:lstStyle/>
          <a:p>
            <a:fld id="{36E7CB6B-F1DD-4642-8388-622CB807932E}" type="datetimeFigureOut">
              <a:rPr lang="en-US" smtClean="0"/>
              <a:t>8/9/2024</a:t>
            </a:fld>
            <a:endParaRPr lang="en-US"/>
          </a:p>
        </p:txBody>
      </p:sp>
      <p:sp>
        <p:nvSpPr>
          <p:cNvPr id="3" name="Footer Placeholder 2">
            <a:extLst>
              <a:ext uri="{FF2B5EF4-FFF2-40B4-BE49-F238E27FC236}">
                <a16:creationId xmlns:a16="http://schemas.microsoft.com/office/drawing/2014/main" id="{98BF7619-E2E6-E14F-AD9F-928095E4774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FC41F6D-32A3-9B38-D714-ACFBC20B1D87}"/>
              </a:ext>
            </a:extLst>
          </p:cNvPr>
          <p:cNvSpPr>
            <a:spLocks noGrp="1"/>
          </p:cNvSpPr>
          <p:nvPr>
            <p:ph type="sldNum" sz="quarter" idx="12"/>
          </p:nvPr>
        </p:nvSpPr>
        <p:spPr/>
        <p:txBody>
          <a:bodyPr/>
          <a:lstStyle/>
          <a:p>
            <a:fld id="{01923B1A-20AE-A046-8F2E-8C63C6F6E0B7}" type="slidenum">
              <a:rPr lang="en-US" smtClean="0"/>
              <a:t>‹#›</a:t>
            </a:fld>
            <a:endParaRPr lang="en-US"/>
          </a:p>
        </p:txBody>
      </p:sp>
    </p:spTree>
    <p:extLst>
      <p:ext uri="{BB962C8B-B14F-4D97-AF65-F5344CB8AC3E}">
        <p14:creationId xmlns:p14="http://schemas.microsoft.com/office/powerpoint/2010/main" val="3397819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E9ABE-8D90-8160-F194-CF582886B20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78D519C-E42F-D48E-155F-31DAB261C6C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AAB6E3A-1D57-2A60-006B-D9FBF82EF2F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E5859B6-DC5D-8560-B542-25B403E793B1}"/>
              </a:ext>
            </a:extLst>
          </p:cNvPr>
          <p:cNvSpPr>
            <a:spLocks noGrp="1"/>
          </p:cNvSpPr>
          <p:nvPr>
            <p:ph type="dt" sz="half" idx="10"/>
          </p:nvPr>
        </p:nvSpPr>
        <p:spPr/>
        <p:txBody>
          <a:bodyPr/>
          <a:lstStyle/>
          <a:p>
            <a:fld id="{36E7CB6B-F1DD-4642-8388-622CB807932E}" type="datetimeFigureOut">
              <a:rPr lang="en-US" smtClean="0"/>
              <a:t>8/9/2024</a:t>
            </a:fld>
            <a:endParaRPr lang="en-US"/>
          </a:p>
        </p:txBody>
      </p:sp>
      <p:sp>
        <p:nvSpPr>
          <p:cNvPr id="6" name="Footer Placeholder 5">
            <a:extLst>
              <a:ext uri="{FF2B5EF4-FFF2-40B4-BE49-F238E27FC236}">
                <a16:creationId xmlns:a16="http://schemas.microsoft.com/office/drawing/2014/main" id="{277FBBEA-8D75-633E-FC56-88E4510183C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3E90FF0-279D-E8BA-E4A8-C2E1EC4E3B08}"/>
              </a:ext>
            </a:extLst>
          </p:cNvPr>
          <p:cNvSpPr>
            <a:spLocks noGrp="1"/>
          </p:cNvSpPr>
          <p:nvPr>
            <p:ph type="sldNum" sz="quarter" idx="12"/>
          </p:nvPr>
        </p:nvSpPr>
        <p:spPr/>
        <p:txBody>
          <a:bodyPr/>
          <a:lstStyle/>
          <a:p>
            <a:fld id="{01923B1A-20AE-A046-8F2E-8C63C6F6E0B7}" type="slidenum">
              <a:rPr lang="en-US" smtClean="0"/>
              <a:t>‹#›</a:t>
            </a:fld>
            <a:endParaRPr lang="en-US"/>
          </a:p>
        </p:txBody>
      </p:sp>
    </p:spTree>
    <p:extLst>
      <p:ext uri="{BB962C8B-B14F-4D97-AF65-F5344CB8AC3E}">
        <p14:creationId xmlns:p14="http://schemas.microsoft.com/office/powerpoint/2010/main" val="26918954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27CBF2-7C4A-9F63-6EAF-495B01C3DD9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0F10D8A-11C3-73AD-AEF3-DC1939723A7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3F18AB3-B045-FE34-2132-EDA6148BCC2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BF0D37F-3534-61B0-782E-1388C5CF1A70}"/>
              </a:ext>
            </a:extLst>
          </p:cNvPr>
          <p:cNvSpPr>
            <a:spLocks noGrp="1"/>
          </p:cNvSpPr>
          <p:nvPr>
            <p:ph type="dt" sz="half" idx="10"/>
          </p:nvPr>
        </p:nvSpPr>
        <p:spPr/>
        <p:txBody>
          <a:bodyPr/>
          <a:lstStyle/>
          <a:p>
            <a:fld id="{36E7CB6B-F1DD-4642-8388-622CB807932E}" type="datetimeFigureOut">
              <a:rPr lang="en-US" smtClean="0"/>
              <a:t>8/9/2024</a:t>
            </a:fld>
            <a:endParaRPr lang="en-US"/>
          </a:p>
        </p:txBody>
      </p:sp>
      <p:sp>
        <p:nvSpPr>
          <p:cNvPr id="6" name="Footer Placeholder 5">
            <a:extLst>
              <a:ext uri="{FF2B5EF4-FFF2-40B4-BE49-F238E27FC236}">
                <a16:creationId xmlns:a16="http://schemas.microsoft.com/office/drawing/2014/main" id="{847FB9B8-C38F-EC25-967C-F88F557A10E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C16B0FD-47F2-F6B3-C952-D3A84840A78D}"/>
              </a:ext>
            </a:extLst>
          </p:cNvPr>
          <p:cNvSpPr>
            <a:spLocks noGrp="1"/>
          </p:cNvSpPr>
          <p:nvPr>
            <p:ph type="sldNum" sz="quarter" idx="12"/>
          </p:nvPr>
        </p:nvSpPr>
        <p:spPr/>
        <p:txBody>
          <a:bodyPr/>
          <a:lstStyle/>
          <a:p>
            <a:fld id="{01923B1A-20AE-A046-8F2E-8C63C6F6E0B7}" type="slidenum">
              <a:rPr lang="en-US" smtClean="0"/>
              <a:t>‹#›</a:t>
            </a:fld>
            <a:endParaRPr lang="en-US"/>
          </a:p>
        </p:txBody>
      </p:sp>
    </p:spTree>
    <p:extLst>
      <p:ext uri="{BB962C8B-B14F-4D97-AF65-F5344CB8AC3E}">
        <p14:creationId xmlns:p14="http://schemas.microsoft.com/office/powerpoint/2010/main" val="3058518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72F19BF-E7FB-7C4A-018D-43B71C71EB0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959085E4-AFBF-C9B0-659C-092B9A046C7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93E5BDA8-B654-B4EF-0266-34F3F4E8294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b="0" i="0">
                <a:solidFill>
                  <a:schemeClr val="tx1">
                    <a:tint val="82000"/>
                  </a:schemeClr>
                </a:solidFill>
                <a:latin typeface="Calibri" panose="020F0502020204030204" pitchFamily="34" charset="0"/>
              </a:defRPr>
            </a:lvl1pPr>
          </a:lstStyle>
          <a:p>
            <a:fld id="{36E7CB6B-F1DD-4642-8388-622CB807932E}" type="datetimeFigureOut">
              <a:rPr lang="en-US" smtClean="0"/>
              <a:pPr/>
              <a:t>8/9/2024</a:t>
            </a:fld>
            <a:endParaRPr lang="en-US" dirty="0"/>
          </a:p>
        </p:txBody>
      </p:sp>
      <p:sp>
        <p:nvSpPr>
          <p:cNvPr id="5" name="Footer Placeholder 4">
            <a:extLst>
              <a:ext uri="{FF2B5EF4-FFF2-40B4-BE49-F238E27FC236}">
                <a16:creationId xmlns:a16="http://schemas.microsoft.com/office/drawing/2014/main" id="{76E12791-C403-C783-FFC7-C5A5256BD76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b="0" i="0">
                <a:solidFill>
                  <a:schemeClr val="tx1">
                    <a:tint val="82000"/>
                  </a:schemeClr>
                </a:solidFill>
                <a:latin typeface="Calibri" panose="020F0502020204030204" pitchFamily="34" charset="0"/>
              </a:defRPr>
            </a:lvl1pPr>
          </a:lstStyle>
          <a:p>
            <a:endParaRPr lang="en-US" dirty="0"/>
          </a:p>
        </p:txBody>
      </p:sp>
      <p:sp>
        <p:nvSpPr>
          <p:cNvPr id="6" name="Slide Number Placeholder 5">
            <a:extLst>
              <a:ext uri="{FF2B5EF4-FFF2-40B4-BE49-F238E27FC236}">
                <a16:creationId xmlns:a16="http://schemas.microsoft.com/office/drawing/2014/main" id="{F24F25C2-E77D-9E3F-FC4E-4185CAD3E10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b="0" i="0">
                <a:solidFill>
                  <a:schemeClr val="tx1">
                    <a:tint val="82000"/>
                  </a:schemeClr>
                </a:solidFill>
                <a:latin typeface="Calibri" panose="020F0502020204030204" pitchFamily="34" charset="0"/>
              </a:defRPr>
            </a:lvl1pPr>
          </a:lstStyle>
          <a:p>
            <a:fld id="{01923B1A-20AE-A046-8F2E-8C63C6F6E0B7}" type="slidenum">
              <a:rPr lang="en-US" smtClean="0"/>
              <a:pPr/>
              <a:t>‹#›</a:t>
            </a:fld>
            <a:endParaRPr lang="en-US" dirty="0"/>
          </a:p>
        </p:txBody>
      </p:sp>
    </p:spTree>
    <p:extLst>
      <p:ext uri="{BB962C8B-B14F-4D97-AF65-F5344CB8AC3E}">
        <p14:creationId xmlns:p14="http://schemas.microsoft.com/office/powerpoint/2010/main" val="17868809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Calibri" panose="020F0502020204030204" pitchFamily="34" charset="0"/>
          <a:ea typeface="+mj-ea"/>
          <a:cs typeface="Calibri" panose="020F050202020403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Calibri" panose="020F0502020204030204" pitchFamily="34" charset="0"/>
          <a:ea typeface="+mn-ea"/>
          <a:cs typeface="Calibri" panose="020F050202020403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Calibri" panose="020F0502020204030204" pitchFamily="34" charset="0"/>
          <a:ea typeface="+mn-ea"/>
          <a:cs typeface="Calibri" panose="020F050202020403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alibri" panose="020F0502020204030204" pitchFamily="34" charset="0"/>
          <a:ea typeface="+mn-ea"/>
          <a:cs typeface="Calibri" panose="020F050202020403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alibri" panose="020F0502020204030204" pitchFamily="34" charset="0"/>
          <a:ea typeface="+mn-ea"/>
          <a:cs typeface="Calibri" panose="020F050202020403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alibri" panose="020F0502020204030204" pitchFamily="34" charset="0"/>
          <a:ea typeface="+mn-ea"/>
          <a:cs typeface="Calibri" panose="020F05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omumaryland-my.sharepoint.com/:w:/r/personal/jfcox_som_umaryland_edu/_layouts/15/Doc.aspx?sourcedoc=%7B0C513529-1F5D-485B-BD5C-B1AA0DA4DA50%7D&amp;file=Emotional%20Emojis%20with%20grid.docx&amp;action=default&amp;mobileredirect=true" TargetMode="External"/><Relationship Id="rId2" Type="http://schemas.openxmlformats.org/officeDocument/2006/relationships/hyperlink" Target="https://somumaryland-my.sharepoint.com/:p:/r/personal/jfcox_som_umaryland_edu/Documents/SMHP/PCORI%20PSW%20Project%20UM%20Study%20Team/Dissemination/Partnership%20Resources/The%20Guide/Topic%20A/Keeper.pptx?d=w22c6fb1c90ce4dd294190f103ed800e3&amp;csf=1&amp;web=1&amp;e=UGYDzU" TargetMode="External"/><Relationship Id="rId1" Type="http://schemas.openxmlformats.org/officeDocument/2006/relationships/slideLayout" Target="../slideLayouts/slideLayout2.xml"/><Relationship Id="rId4" Type="http://schemas.openxmlformats.org/officeDocument/2006/relationships/hyperlink" Target="https://drive.google.com/drive/u/0/folders/1LdGBBu9iUYhDShpoKqwiYqUK0TFcFhk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07C62094-2A94-E5BE-D78F-9848806C2B7D}"/>
              </a:ext>
            </a:extLst>
          </p:cNvPr>
          <p:cNvSpPr txBox="1"/>
          <p:nvPr/>
        </p:nvSpPr>
        <p:spPr>
          <a:xfrm>
            <a:off x="0" y="2036725"/>
            <a:ext cx="12192000" cy="1015663"/>
          </a:xfrm>
          <a:prstGeom prst="rect">
            <a:avLst/>
          </a:prstGeom>
          <a:solidFill>
            <a:srgbClr val="13AEE1"/>
          </a:solidFill>
        </p:spPr>
        <p:txBody>
          <a:bodyPr wrap="square" rtlCol="0">
            <a:spAutoFit/>
          </a:bodyPr>
          <a:lstStyle/>
          <a:p>
            <a:pPr algn="ctr"/>
            <a:r>
              <a:rPr lang="en-US" sz="6000" b="1" dirty="0">
                <a:latin typeface="Calibri" panose="020F0502020204030204" pitchFamily="34" charset="0"/>
                <a:cs typeface="Calibri" panose="020F0502020204030204" pitchFamily="34" charset="0"/>
              </a:rPr>
              <a:t>The Guide</a:t>
            </a:r>
          </a:p>
        </p:txBody>
      </p:sp>
      <p:sp>
        <p:nvSpPr>
          <p:cNvPr id="5" name="TextBox 4">
            <a:extLst>
              <a:ext uri="{FF2B5EF4-FFF2-40B4-BE49-F238E27FC236}">
                <a16:creationId xmlns:a16="http://schemas.microsoft.com/office/drawing/2014/main" id="{B96A6FAB-B616-EEDC-E6F1-F268DBB6DF9F}"/>
              </a:ext>
            </a:extLst>
          </p:cNvPr>
          <p:cNvSpPr txBox="1"/>
          <p:nvPr/>
        </p:nvSpPr>
        <p:spPr>
          <a:xfrm>
            <a:off x="0" y="3304140"/>
            <a:ext cx="12192000" cy="1200329"/>
          </a:xfrm>
          <a:prstGeom prst="rect">
            <a:avLst/>
          </a:prstGeom>
          <a:solidFill>
            <a:srgbClr val="78C143"/>
          </a:solidFill>
        </p:spPr>
        <p:txBody>
          <a:bodyPr wrap="square" rtlCol="0">
            <a:spAutoFit/>
          </a:bodyPr>
          <a:lstStyle/>
          <a:p>
            <a:pPr algn="ctr"/>
            <a:r>
              <a:rPr lang="en-US" sz="3600" dirty="0">
                <a:latin typeface="Calibri" panose="020F0502020204030204" pitchFamily="34" charset="0"/>
                <a:cs typeface="Calibri" panose="020F0502020204030204" pitchFamily="34" charset="0"/>
              </a:rPr>
              <a:t>Understanding Mental Health </a:t>
            </a:r>
            <a:br>
              <a:rPr lang="en-US" sz="3600" dirty="0">
                <a:latin typeface="Calibri" panose="020F0502020204030204" pitchFamily="34" charset="0"/>
                <a:cs typeface="Calibri" panose="020F0502020204030204" pitchFamily="34" charset="0"/>
              </a:rPr>
            </a:br>
            <a:r>
              <a:rPr lang="en-US" sz="3600" dirty="0">
                <a:latin typeface="Calibri" panose="020F0502020204030204" pitchFamily="34" charset="0"/>
                <a:cs typeface="Calibri" panose="020F0502020204030204" pitchFamily="34" charset="0"/>
              </a:rPr>
              <a:t>and Mental Illness</a:t>
            </a:r>
          </a:p>
        </p:txBody>
      </p:sp>
    </p:spTree>
    <p:extLst>
      <p:ext uri="{BB962C8B-B14F-4D97-AF65-F5344CB8AC3E}">
        <p14:creationId xmlns:p14="http://schemas.microsoft.com/office/powerpoint/2010/main" val="17037604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Google Shape;280;g2ec74927de7_0_124">
            <a:extLst>
              <a:ext uri="{FF2B5EF4-FFF2-40B4-BE49-F238E27FC236}">
                <a16:creationId xmlns:a16="http://schemas.microsoft.com/office/drawing/2014/main" id="{59E55751-CCE2-9B5D-70B1-F56F262EE2AF}"/>
              </a:ext>
            </a:extLst>
          </p:cNvPr>
          <p:cNvSpPr/>
          <p:nvPr/>
        </p:nvSpPr>
        <p:spPr>
          <a:xfrm>
            <a:off x="0" y="439819"/>
            <a:ext cx="12191999" cy="648300"/>
          </a:xfrm>
          <a:prstGeom prst="roundRect">
            <a:avLst>
              <a:gd name="adj" fmla="val 16667"/>
            </a:avLst>
          </a:prstGeom>
          <a:solidFill>
            <a:srgbClr val="A3E0F4"/>
          </a:solidFill>
          <a:ln w="9525" cap="flat" cmpd="sng">
            <a:solidFill>
              <a:srgbClr val="A3E0F4"/>
            </a:solidFill>
            <a:prstDash val="solid"/>
            <a:round/>
            <a:headEnd type="none" w="sm" len="sm"/>
            <a:tailEnd type="none" w="sm" len="sm"/>
          </a:ln>
          <a:effectLst>
            <a:outerShdw algn="bl" rotWithShape="0">
              <a:srgbClr val="A3E0F4">
                <a:alpha val="50000"/>
              </a:srgbClr>
            </a:outerShdw>
          </a:effectLst>
        </p:spPr>
        <p:txBody>
          <a:bodyPr spcFirstLastPara="1" wrap="square" lIns="68575" tIns="68575" rIns="68575" bIns="68575" anchor="ctr" anchorCtr="0">
            <a:noAutofit/>
          </a:bodyPr>
          <a:lstStyle/>
          <a:p>
            <a:pPr marL="0" lvl="0" indent="0" algn="ctr" rtl="0">
              <a:spcBef>
                <a:spcPts val="0"/>
              </a:spcBef>
              <a:spcAft>
                <a:spcPts val="0"/>
              </a:spcAft>
              <a:buNone/>
            </a:pPr>
            <a:r>
              <a:rPr lang="en-US" sz="3200" dirty="0">
                <a:latin typeface="Calibri" panose="020F0502020204030204" pitchFamily="34" charset="0"/>
                <a:cs typeface="Calibri" panose="020F0502020204030204" pitchFamily="34" charset="0"/>
              </a:rPr>
              <a:t>Facilitator Guidance</a:t>
            </a:r>
            <a:endParaRPr sz="3200" dirty="0">
              <a:latin typeface="Calibri" panose="020F0502020204030204" pitchFamily="34" charset="0"/>
              <a:cs typeface="Calibri" panose="020F0502020204030204" pitchFamily="34" charset="0"/>
            </a:endParaRPr>
          </a:p>
        </p:txBody>
      </p:sp>
      <p:sp>
        <p:nvSpPr>
          <p:cNvPr id="3" name="Google Shape;189;g2f15cb2662e_0_6">
            <a:extLst>
              <a:ext uri="{FF2B5EF4-FFF2-40B4-BE49-F238E27FC236}">
                <a16:creationId xmlns:a16="http://schemas.microsoft.com/office/drawing/2014/main" id="{1C20F18F-D635-9927-BDB3-789A1C00893C}"/>
              </a:ext>
            </a:extLst>
          </p:cNvPr>
          <p:cNvSpPr txBox="1">
            <a:spLocks noGrp="1"/>
          </p:cNvSpPr>
          <p:nvPr>
            <p:ph idx="1"/>
          </p:nvPr>
        </p:nvSpPr>
        <p:spPr>
          <a:xfrm>
            <a:off x="615950" y="1510145"/>
            <a:ext cx="10536238" cy="4344555"/>
          </a:xfrm>
          <a:prstGeom prst="rect">
            <a:avLst/>
          </a:prstGeom>
          <a:noFill/>
          <a:ln>
            <a:noFill/>
          </a:ln>
        </p:spPr>
        <p:txBody>
          <a:bodyPr spcFirstLastPara="1" wrap="square" lIns="91425" tIns="45700" rIns="91425" bIns="45700" anchor="t" anchorCtr="0">
            <a:normAutofit/>
          </a:bodyPr>
          <a:lstStyle/>
          <a:p>
            <a:pPr marL="38100" lvl="0" indent="0" algn="l" rtl="0">
              <a:lnSpc>
                <a:spcPct val="90000"/>
              </a:lnSpc>
              <a:spcBef>
                <a:spcPts val="750"/>
              </a:spcBef>
              <a:spcAft>
                <a:spcPts val="0"/>
              </a:spcAft>
              <a:buSzPts val="2800"/>
              <a:buNone/>
            </a:pPr>
            <a:r>
              <a:rPr lang="en-US" sz="2400" dirty="0">
                <a:solidFill>
                  <a:schemeClr val="dk1"/>
                </a:solidFill>
                <a:latin typeface="Calibri"/>
                <a:ea typeface="Calibri"/>
                <a:cs typeface="Calibri"/>
                <a:sym typeface="Calibri"/>
              </a:rPr>
              <a:t>For Activity I: Loaded Language </a:t>
            </a:r>
          </a:p>
          <a:p>
            <a:pPr marL="342900" lvl="0" indent="-304800" algn="l" rtl="0">
              <a:lnSpc>
                <a:spcPct val="90000"/>
              </a:lnSpc>
              <a:spcBef>
                <a:spcPts val="750"/>
              </a:spcBef>
              <a:spcAft>
                <a:spcPts val="0"/>
              </a:spcAft>
              <a:buSzPts val="2800"/>
              <a:buNone/>
            </a:pPr>
            <a:r>
              <a:rPr lang="en-US" sz="2400" dirty="0">
                <a:solidFill>
                  <a:schemeClr val="dk1"/>
                </a:solidFill>
                <a:latin typeface="Calibri"/>
                <a:ea typeface="Calibri"/>
                <a:cs typeface="Calibri"/>
                <a:sym typeface="Calibri"/>
              </a:rPr>
              <a:t>If concerns arise or a student reports something concerning: </a:t>
            </a:r>
          </a:p>
          <a:p>
            <a:pPr marL="342900" lvl="0" indent="-215900" algn="l" rtl="0">
              <a:lnSpc>
                <a:spcPct val="90000"/>
              </a:lnSpc>
              <a:spcBef>
                <a:spcPts val="750"/>
              </a:spcBef>
              <a:spcAft>
                <a:spcPts val="0"/>
              </a:spcAft>
              <a:buClr>
                <a:schemeClr val="dk1"/>
              </a:buClr>
              <a:buSzPts val="1400"/>
              <a:buFont typeface="Calibri"/>
              <a:buChar char="•"/>
            </a:pPr>
            <a:r>
              <a:rPr lang="en-US" sz="2400" dirty="0">
                <a:solidFill>
                  <a:schemeClr val="dk1"/>
                </a:solidFill>
                <a:latin typeface="Calibri"/>
                <a:ea typeface="Calibri"/>
                <a:cs typeface="Calibri"/>
                <a:sym typeface="Calibri"/>
              </a:rPr>
              <a:t>Know who you can make referrals to - either school social worker, school-based mental health clinician, or school counselor.</a:t>
            </a:r>
          </a:p>
          <a:p>
            <a:pPr marL="285750" lvl="0" indent="-196850" algn="l" rtl="0">
              <a:lnSpc>
                <a:spcPct val="90000"/>
              </a:lnSpc>
              <a:spcBef>
                <a:spcPts val="750"/>
              </a:spcBef>
              <a:spcAft>
                <a:spcPts val="0"/>
              </a:spcAft>
              <a:buClr>
                <a:schemeClr val="dk1"/>
              </a:buClr>
              <a:buSzPts val="1400"/>
              <a:buChar char="•"/>
            </a:pPr>
            <a:r>
              <a:rPr lang="en-US" sz="2400" b="1" dirty="0">
                <a:solidFill>
                  <a:schemeClr val="dk1"/>
                </a:solidFill>
                <a:latin typeface="Calibri"/>
                <a:ea typeface="Calibri"/>
                <a:cs typeface="Calibri"/>
                <a:sym typeface="Calibri"/>
              </a:rPr>
              <a:t>Say</a:t>
            </a:r>
            <a:r>
              <a:rPr lang="en-US" sz="2400" dirty="0">
                <a:solidFill>
                  <a:schemeClr val="dk1"/>
                </a:solidFill>
                <a:latin typeface="Calibri"/>
                <a:ea typeface="Calibri"/>
                <a:cs typeface="Calibri"/>
                <a:sym typeface="Calibri"/>
              </a:rPr>
              <a:t>: “Thank you for sharing. We are talking about topics that can be complex or challenging to discuss. I would like to hear more and (not “but”) I want to also make sure we all get to go through the material in this lesson. </a:t>
            </a:r>
            <a:r>
              <a:rPr lang="en-US" sz="2400" u="sng" dirty="0">
                <a:solidFill>
                  <a:schemeClr val="dk1"/>
                </a:solidFill>
                <a:latin typeface="Calibri"/>
                <a:ea typeface="Calibri"/>
                <a:cs typeface="Calibri"/>
                <a:sym typeface="Calibri"/>
              </a:rPr>
              <a:t>Let’s chat privately after class because I can see it is important</a:t>
            </a:r>
            <a:r>
              <a:rPr lang="en-US" sz="2400" dirty="0">
                <a:solidFill>
                  <a:schemeClr val="dk1"/>
                </a:solidFill>
                <a:latin typeface="Calibri"/>
                <a:ea typeface="Calibri"/>
                <a:cs typeface="Calibri"/>
                <a:sym typeface="Calibri"/>
              </a:rPr>
              <a:t>." </a:t>
            </a:r>
          </a:p>
          <a:p>
            <a:pPr marL="285750" lvl="0" indent="-196850" algn="l" rtl="0">
              <a:lnSpc>
                <a:spcPct val="90000"/>
              </a:lnSpc>
              <a:spcBef>
                <a:spcPts val="750"/>
              </a:spcBef>
              <a:spcAft>
                <a:spcPts val="0"/>
              </a:spcAft>
              <a:buClr>
                <a:schemeClr val="dk1"/>
              </a:buClr>
              <a:buSzPts val="1400"/>
              <a:buFont typeface="Calibri"/>
              <a:buChar char="•"/>
            </a:pPr>
            <a:r>
              <a:rPr lang="en-US" sz="2400" dirty="0">
                <a:solidFill>
                  <a:schemeClr val="dk1"/>
                </a:solidFill>
                <a:latin typeface="Calibri"/>
                <a:ea typeface="Calibri"/>
                <a:cs typeface="Calibri"/>
                <a:sym typeface="Calibri"/>
              </a:rPr>
              <a:t>Provide the student with the referral information privately and/or check back with the parent. Explain that you want to be sure their needs are addressed, and this is someone who can help.</a:t>
            </a:r>
          </a:p>
        </p:txBody>
      </p:sp>
    </p:spTree>
    <p:extLst>
      <p:ext uri="{BB962C8B-B14F-4D97-AF65-F5344CB8AC3E}">
        <p14:creationId xmlns:p14="http://schemas.microsoft.com/office/powerpoint/2010/main" val="2151010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ed Rectangle 8">
            <a:extLst>
              <a:ext uri="{FF2B5EF4-FFF2-40B4-BE49-F238E27FC236}">
                <a16:creationId xmlns:a16="http://schemas.microsoft.com/office/drawing/2014/main" id="{4B514CE4-4E06-4136-4126-7F6BFF0616B9}"/>
              </a:ext>
            </a:extLst>
          </p:cNvPr>
          <p:cNvSpPr/>
          <p:nvPr/>
        </p:nvSpPr>
        <p:spPr>
          <a:xfrm>
            <a:off x="0" y="1682523"/>
            <a:ext cx="10515601" cy="648300"/>
          </a:xfrm>
          <a:prstGeom prst="roundRect">
            <a:avLst/>
          </a:prstGeom>
          <a:solidFill>
            <a:srgbClr val="78C14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latin typeface="Calibri" panose="020F0502020204030204" pitchFamily="34" charset="0"/>
            </a:endParaRPr>
          </a:p>
        </p:txBody>
      </p:sp>
      <p:sp>
        <p:nvSpPr>
          <p:cNvPr id="3" name="Content Placeholder 2">
            <a:extLst>
              <a:ext uri="{FF2B5EF4-FFF2-40B4-BE49-F238E27FC236}">
                <a16:creationId xmlns:a16="http://schemas.microsoft.com/office/drawing/2014/main" id="{7860C1CA-57D8-6D00-A8E6-DCA8B7C70CF3}"/>
              </a:ext>
            </a:extLst>
          </p:cNvPr>
          <p:cNvSpPr>
            <a:spLocks noGrp="1"/>
          </p:cNvSpPr>
          <p:nvPr>
            <p:ph idx="1"/>
          </p:nvPr>
        </p:nvSpPr>
        <p:spPr/>
        <p:txBody>
          <a:bodyPr/>
          <a:lstStyle/>
          <a:p>
            <a:pPr marL="342900" lvl="0" indent="-292100" algn="l" rtl="0">
              <a:lnSpc>
                <a:spcPct val="80000"/>
              </a:lnSpc>
              <a:spcBef>
                <a:spcPts val="800"/>
              </a:spcBef>
              <a:spcAft>
                <a:spcPts val="0"/>
              </a:spcAft>
              <a:buClr>
                <a:schemeClr val="lt1"/>
              </a:buClr>
              <a:buSzPts val="2000"/>
              <a:buChar char="•"/>
            </a:pPr>
            <a:r>
              <a:rPr lang="en-US" sz="2800" b="1" dirty="0">
                <a:solidFill>
                  <a:schemeClr val="lt1"/>
                </a:solidFill>
                <a:latin typeface="Calibri"/>
                <a:ea typeface="Calibri"/>
                <a:cs typeface="Calibri"/>
                <a:sym typeface="Calibri"/>
              </a:rPr>
              <a:t>Topic A:  What is mental health?</a:t>
            </a:r>
          </a:p>
          <a:p>
            <a:pPr marL="342900" lvl="0" indent="-165100" algn="l" rtl="0">
              <a:lnSpc>
                <a:spcPct val="80000"/>
              </a:lnSpc>
              <a:spcBef>
                <a:spcPts val="800"/>
              </a:spcBef>
              <a:spcAft>
                <a:spcPts val="0"/>
              </a:spcAft>
              <a:buNone/>
            </a:pPr>
            <a:endParaRPr lang="en-US" sz="2800" dirty="0">
              <a:solidFill>
                <a:srgbClr val="000000"/>
              </a:solidFill>
              <a:latin typeface="Calibri"/>
              <a:ea typeface="Calibri"/>
              <a:cs typeface="Calibri"/>
              <a:sym typeface="Calibri"/>
            </a:endParaRPr>
          </a:p>
          <a:p>
            <a:pPr marL="342900" lvl="0" indent="-292100" algn="l" rtl="0">
              <a:lnSpc>
                <a:spcPct val="80000"/>
              </a:lnSpc>
              <a:spcBef>
                <a:spcPts val="800"/>
              </a:spcBef>
              <a:spcAft>
                <a:spcPts val="0"/>
              </a:spcAft>
              <a:buClr>
                <a:schemeClr val="dk1"/>
              </a:buClr>
              <a:buSzPts val="2000"/>
              <a:buChar char="•"/>
            </a:pPr>
            <a:r>
              <a:rPr lang="en-US" sz="2800" dirty="0">
                <a:solidFill>
                  <a:schemeClr val="dk1"/>
                </a:solidFill>
                <a:latin typeface="Calibri"/>
                <a:ea typeface="Calibri"/>
                <a:cs typeface="Calibri"/>
                <a:sym typeface="Calibri"/>
              </a:rPr>
              <a:t>Topic B:  How is the brain involved in mental health?</a:t>
            </a:r>
          </a:p>
          <a:p>
            <a:pPr marL="342900" lvl="0" indent="-165100" algn="l" rtl="0">
              <a:lnSpc>
                <a:spcPct val="80000"/>
              </a:lnSpc>
              <a:spcBef>
                <a:spcPts val="800"/>
              </a:spcBef>
              <a:spcAft>
                <a:spcPts val="0"/>
              </a:spcAft>
              <a:buNone/>
            </a:pPr>
            <a:endParaRPr lang="en-US" sz="2800" dirty="0">
              <a:solidFill>
                <a:srgbClr val="000000"/>
              </a:solidFill>
              <a:latin typeface="Calibri"/>
              <a:ea typeface="Calibri"/>
              <a:cs typeface="Calibri"/>
              <a:sym typeface="Calibri"/>
            </a:endParaRPr>
          </a:p>
          <a:p>
            <a:pPr marL="342900" lvl="0" indent="-292100" algn="l" rtl="0">
              <a:lnSpc>
                <a:spcPct val="80000"/>
              </a:lnSpc>
              <a:spcBef>
                <a:spcPts val="800"/>
              </a:spcBef>
              <a:spcAft>
                <a:spcPts val="0"/>
              </a:spcAft>
              <a:buClr>
                <a:srgbClr val="000000"/>
              </a:buClr>
              <a:buSzPts val="2000"/>
              <a:buChar char="•"/>
            </a:pPr>
            <a:r>
              <a:rPr lang="en-US" sz="2800" dirty="0">
                <a:solidFill>
                  <a:srgbClr val="000000"/>
                </a:solidFill>
                <a:latin typeface="Calibri"/>
                <a:ea typeface="Calibri"/>
                <a:cs typeface="Calibri"/>
                <a:sym typeface="Calibri"/>
              </a:rPr>
              <a:t>Topic C:  What is stigma?</a:t>
            </a:r>
          </a:p>
          <a:p>
            <a:pPr marL="342900" lvl="0" indent="-165100" algn="l" rtl="0">
              <a:lnSpc>
                <a:spcPct val="80000"/>
              </a:lnSpc>
              <a:spcBef>
                <a:spcPts val="800"/>
              </a:spcBef>
              <a:spcAft>
                <a:spcPts val="0"/>
              </a:spcAft>
              <a:buNone/>
            </a:pPr>
            <a:endParaRPr lang="en-US" sz="2800" dirty="0">
              <a:solidFill>
                <a:srgbClr val="000000"/>
              </a:solidFill>
              <a:latin typeface="Calibri"/>
              <a:ea typeface="Calibri"/>
              <a:cs typeface="Calibri"/>
              <a:sym typeface="Calibri"/>
            </a:endParaRPr>
          </a:p>
          <a:p>
            <a:pPr marL="342900" lvl="0" indent="-292100" algn="l" rtl="0">
              <a:lnSpc>
                <a:spcPct val="80000"/>
              </a:lnSpc>
              <a:spcBef>
                <a:spcPts val="800"/>
              </a:spcBef>
              <a:spcAft>
                <a:spcPts val="0"/>
              </a:spcAft>
              <a:buClr>
                <a:srgbClr val="000000"/>
              </a:buClr>
              <a:buSzPts val="2000"/>
              <a:buChar char="•"/>
            </a:pPr>
            <a:r>
              <a:rPr lang="en-US" sz="2800" dirty="0">
                <a:solidFill>
                  <a:srgbClr val="000000"/>
                </a:solidFill>
                <a:latin typeface="Calibri"/>
                <a:ea typeface="Calibri"/>
                <a:cs typeface="Calibri"/>
                <a:sym typeface="Calibri"/>
              </a:rPr>
              <a:t>Topic D:  How can a person find support? </a:t>
            </a:r>
          </a:p>
          <a:p>
            <a:pPr marL="342900" lvl="0" indent="-165100" algn="l" rtl="0">
              <a:lnSpc>
                <a:spcPct val="80000"/>
              </a:lnSpc>
              <a:spcBef>
                <a:spcPts val="800"/>
              </a:spcBef>
              <a:spcAft>
                <a:spcPts val="0"/>
              </a:spcAft>
              <a:buNone/>
            </a:pPr>
            <a:endParaRPr lang="en-US" sz="2800" dirty="0">
              <a:solidFill>
                <a:srgbClr val="000000"/>
              </a:solidFill>
              <a:latin typeface="Calibri"/>
              <a:ea typeface="Calibri"/>
              <a:cs typeface="Calibri"/>
              <a:sym typeface="Calibri"/>
            </a:endParaRPr>
          </a:p>
          <a:p>
            <a:pPr marL="342900" lvl="0" indent="-292100" algn="l" rtl="0">
              <a:lnSpc>
                <a:spcPct val="80000"/>
              </a:lnSpc>
              <a:spcBef>
                <a:spcPts val="800"/>
              </a:spcBef>
              <a:spcAft>
                <a:spcPts val="0"/>
              </a:spcAft>
              <a:buClr>
                <a:srgbClr val="000000"/>
              </a:buClr>
              <a:buSzPts val="2000"/>
              <a:buChar char="•"/>
            </a:pPr>
            <a:r>
              <a:rPr lang="en-US" sz="2800" dirty="0">
                <a:solidFill>
                  <a:srgbClr val="000000"/>
                </a:solidFill>
                <a:latin typeface="Calibri"/>
                <a:ea typeface="Calibri"/>
                <a:cs typeface="Calibri"/>
                <a:sym typeface="Calibri"/>
              </a:rPr>
              <a:t>Topic E:  How can positive mental health be maintained?</a:t>
            </a:r>
          </a:p>
        </p:txBody>
      </p:sp>
      <p:sp>
        <p:nvSpPr>
          <p:cNvPr id="6" name="Google Shape;280;g2ec74927de7_0_124">
            <a:extLst>
              <a:ext uri="{FF2B5EF4-FFF2-40B4-BE49-F238E27FC236}">
                <a16:creationId xmlns:a16="http://schemas.microsoft.com/office/drawing/2014/main" id="{59E55751-CCE2-9B5D-70B1-F56F262EE2AF}"/>
              </a:ext>
            </a:extLst>
          </p:cNvPr>
          <p:cNvSpPr/>
          <p:nvPr/>
        </p:nvSpPr>
        <p:spPr>
          <a:xfrm>
            <a:off x="0" y="439819"/>
            <a:ext cx="12191999" cy="648300"/>
          </a:xfrm>
          <a:prstGeom prst="roundRect">
            <a:avLst>
              <a:gd name="adj" fmla="val 16667"/>
            </a:avLst>
          </a:prstGeom>
          <a:solidFill>
            <a:srgbClr val="A3E0F4"/>
          </a:solidFill>
          <a:ln w="9525" cap="flat" cmpd="sng">
            <a:solidFill>
              <a:srgbClr val="A3E0F4"/>
            </a:solidFill>
            <a:prstDash val="solid"/>
            <a:round/>
            <a:headEnd type="none" w="sm" len="sm"/>
            <a:tailEnd type="none" w="sm" len="sm"/>
          </a:ln>
          <a:effectLst>
            <a:outerShdw algn="bl" rotWithShape="0">
              <a:srgbClr val="A3E0F4">
                <a:alpha val="50000"/>
              </a:srgbClr>
            </a:outerShdw>
          </a:effectLst>
        </p:spPr>
        <p:txBody>
          <a:bodyPr spcFirstLastPara="1" wrap="square" lIns="68575" tIns="68575" rIns="68575" bIns="68575" anchor="ctr" anchorCtr="0">
            <a:noAutofit/>
          </a:bodyPr>
          <a:lstStyle/>
          <a:p>
            <a:pPr marL="0" lvl="0" indent="0" algn="ctr" rtl="0">
              <a:spcBef>
                <a:spcPts val="0"/>
              </a:spcBef>
              <a:spcAft>
                <a:spcPts val="0"/>
              </a:spcAft>
              <a:buNone/>
            </a:pPr>
            <a:r>
              <a:rPr lang="en-US" sz="3200" dirty="0">
                <a:latin typeface="Calibri" panose="020F0502020204030204" pitchFamily="34" charset="0"/>
                <a:cs typeface="Calibri" panose="020F0502020204030204" pitchFamily="34" charset="0"/>
              </a:rPr>
              <a:t>Table of Contents</a:t>
            </a:r>
            <a:endParaRPr sz="3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1088489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Google Shape;280;g2ec74927de7_0_124">
            <a:extLst>
              <a:ext uri="{FF2B5EF4-FFF2-40B4-BE49-F238E27FC236}">
                <a16:creationId xmlns:a16="http://schemas.microsoft.com/office/drawing/2014/main" id="{59E55751-CCE2-9B5D-70B1-F56F262EE2AF}"/>
              </a:ext>
            </a:extLst>
          </p:cNvPr>
          <p:cNvSpPr/>
          <p:nvPr/>
        </p:nvSpPr>
        <p:spPr>
          <a:xfrm>
            <a:off x="0" y="439819"/>
            <a:ext cx="12191999" cy="648300"/>
          </a:xfrm>
          <a:prstGeom prst="roundRect">
            <a:avLst>
              <a:gd name="adj" fmla="val 16667"/>
            </a:avLst>
          </a:prstGeom>
          <a:solidFill>
            <a:srgbClr val="A3E0F4"/>
          </a:solidFill>
          <a:ln w="9525" cap="flat" cmpd="sng">
            <a:solidFill>
              <a:srgbClr val="A3E0F4"/>
            </a:solidFill>
            <a:prstDash val="solid"/>
            <a:round/>
            <a:headEnd type="none" w="sm" len="sm"/>
            <a:tailEnd type="none" w="sm" len="sm"/>
          </a:ln>
          <a:effectLst>
            <a:outerShdw algn="bl" rotWithShape="0">
              <a:srgbClr val="A3E0F4">
                <a:alpha val="50000"/>
              </a:srgbClr>
            </a:outerShdw>
          </a:effectLst>
        </p:spPr>
        <p:txBody>
          <a:bodyPr spcFirstLastPara="1" wrap="square" lIns="68575" tIns="68575" rIns="68575" bIns="68575" anchor="ctr" anchorCtr="0">
            <a:noAutofit/>
          </a:bodyPr>
          <a:lstStyle/>
          <a:p>
            <a:pPr marL="0" lvl="0" indent="0" algn="ctr" rtl="0">
              <a:spcBef>
                <a:spcPts val="0"/>
              </a:spcBef>
              <a:spcAft>
                <a:spcPts val="0"/>
              </a:spcAft>
              <a:buNone/>
            </a:pPr>
            <a:r>
              <a:rPr lang="en-US" sz="3200" dirty="0">
                <a:latin typeface="Calibri" panose="020F0502020204030204" pitchFamily="34" charset="0"/>
                <a:cs typeface="Calibri" panose="020F0502020204030204" pitchFamily="34" charset="0"/>
              </a:rPr>
              <a:t>Acknowledgements</a:t>
            </a:r>
            <a:endParaRPr sz="3200" dirty="0">
              <a:latin typeface="Calibri" panose="020F0502020204030204" pitchFamily="34" charset="0"/>
              <a:cs typeface="Calibri" panose="020F0502020204030204" pitchFamily="34" charset="0"/>
            </a:endParaRPr>
          </a:p>
        </p:txBody>
      </p:sp>
      <p:sp>
        <p:nvSpPr>
          <p:cNvPr id="4" name="Content Placeholder 3">
            <a:extLst>
              <a:ext uri="{FF2B5EF4-FFF2-40B4-BE49-F238E27FC236}">
                <a16:creationId xmlns:a16="http://schemas.microsoft.com/office/drawing/2014/main" id="{E35637F4-BF14-1C26-ACDF-CC1A55DA317E}"/>
              </a:ext>
            </a:extLst>
          </p:cNvPr>
          <p:cNvSpPr>
            <a:spLocks noGrp="1"/>
          </p:cNvSpPr>
          <p:nvPr>
            <p:ph idx="1"/>
          </p:nvPr>
        </p:nvSpPr>
        <p:spPr>
          <a:xfrm>
            <a:off x="4334164" y="1982425"/>
            <a:ext cx="7442200" cy="3378345"/>
          </a:xfrm>
        </p:spPr>
        <p:txBody>
          <a:bodyPr/>
          <a:lstStyle/>
          <a:p>
            <a:pPr marL="0" indent="0">
              <a:buNone/>
            </a:pPr>
            <a:r>
              <a:rPr lang="en-US" sz="2800" b="0" i="0" u="none" strike="noStrike" cap="none" dirty="0">
                <a:solidFill>
                  <a:srgbClr val="000000"/>
                </a:solidFill>
                <a:latin typeface="Calibri"/>
                <a:ea typeface="Calibri"/>
                <a:cs typeface="Calibri"/>
                <a:sym typeface="Calibri"/>
              </a:rPr>
              <a:t>Research reported in this work was funded through a Patient-Centered Outcomes Research Institute (PCORI) Project Program Award (IHS-2018C1-10928). The views in this work are solely the responsibility of the authors and do not necessarily represent the views of the Patient-Centered Outcomes Research Institute (PCORI), its Board of Governors, or Methodology Committee.</a:t>
            </a:r>
          </a:p>
        </p:txBody>
      </p:sp>
      <p:pic>
        <p:nvPicPr>
          <p:cNvPr id="8" name="Google Shape;175;g2ec4152fb3b_0_0">
            <a:extLst>
              <a:ext uri="{FF2B5EF4-FFF2-40B4-BE49-F238E27FC236}">
                <a16:creationId xmlns:a16="http://schemas.microsoft.com/office/drawing/2014/main" id="{D8A25847-F758-C2D8-DB61-7146BECA78B8}"/>
              </a:ext>
            </a:extLst>
          </p:cNvPr>
          <p:cNvPicPr preferRelativeResize="0"/>
          <p:nvPr/>
        </p:nvPicPr>
        <p:blipFill rotWithShape="1">
          <a:blip r:embed="rId2">
            <a:alphaModFix/>
          </a:blip>
          <a:srcRect/>
          <a:stretch/>
        </p:blipFill>
        <p:spPr>
          <a:xfrm>
            <a:off x="720438" y="2309555"/>
            <a:ext cx="2881744" cy="2175213"/>
          </a:xfrm>
          <a:prstGeom prst="rect">
            <a:avLst/>
          </a:prstGeom>
          <a:noFill/>
          <a:ln>
            <a:noFill/>
          </a:ln>
        </p:spPr>
      </p:pic>
    </p:spTree>
    <p:extLst>
      <p:ext uri="{BB962C8B-B14F-4D97-AF65-F5344CB8AC3E}">
        <p14:creationId xmlns:p14="http://schemas.microsoft.com/office/powerpoint/2010/main" val="26311277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Google Shape;280;g2ec74927de7_0_124">
            <a:extLst>
              <a:ext uri="{FF2B5EF4-FFF2-40B4-BE49-F238E27FC236}">
                <a16:creationId xmlns:a16="http://schemas.microsoft.com/office/drawing/2014/main" id="{59E55751-CCE2-9B5D-70B1-F56F262EE2AF}"/>
              </a:ext>
            </a:extLst>
          </p:cNvPr>
          <p:cNvSpPr/>
          <p:nvPr/>
        </p:nvSpPr>
        <p:spPr>
          <a:xfrm>
            <a:off x="0" y="439819"/>
            <a:ext cx="12191999" cy="648300"/>
          </a:xfrm>
          <a:prstGeom prst="roundRect">
            <a:avLst>
              <a:gd name="adj" fmla="val 16667"/>
            </a:avLst>
          </a:prstGeom>
          <a:solidFill>
            <a:srgbClr val="A3E0F4"/>
          </a:solidFill>
          <a:ln w="9525" cap="flat" cmpd="sng">
            <a:solidFill>
              <a:srgbClr val="A3E0F4"/>
            </a:solidFill>
            <a:prstDash val="solid"/>
            <a:round/>
            <a:headEnd type="none" w="sm" len="sm"/>
            <a:tailEnd type="none" w="sm" len="sm"/>
          </a:ln>
          <a:effectLst>
            <a:outerShdw algn="bl" rotWithShape="0">
              <a:srgbClr val="A3E0F4">
                <a:alpha val="50000"/>
              </a:srgbClr>
            </a:outerShdw>
          </a:effectLst>
        </p:spPr>
        <p:txBody>
          <a:bodyPr spcFirstLastPara="1" wrap="square" lIns="68575" tIns="68575" rIns="68575" bIns="68575" anchor="ctr" anchorCtr="0">
            <a:noAutofit/>
          </a:bodyPr>
          <a:lstStyle/>
          <a:p>
            <a:pPr marL="0" lvl="0" indent="0" algn="ctr" rtl="0">
              <a:spcBef>
                <a:spcPts val="0"/>
              </a:spcBef>
              <a:spcAft>
                <a:spcPts val="0"/>
              </a:spcAft>
              <a:buNone/>
            </a:pPr>
            <a:r>
              <a:rPr lang="en-US" sz="3200" dirty="0">
                <a:latin typeface="Calibri" panose="020F0502020204030204" pitchFamily="34" charset="0"/>
                <a:cs typeface="Calibri" panose="020F0502020204030204" pitchFamily="34" charset="0"/>
              </a:rPr>
              <a:t>Acknowledgements: The Guide Citations</a:t>
            </a:r>
            <a:endParaRPr sz="3200" dirty="0">
              <a:latin typeface="Calibri" panose="020F0502020204030204" pitchFamily="34" charset="0"/>
              <a:cs typeface="Calibri" panose="020F0502020204030204" pitchFamily="34" charset="0"/>
            </a:endParaRPr>
          </a:p>
        </p:txBody>
      </p:sp>
      <p:sp>
        <p:nvSpPr>
          <p:cNvPr id="4" name="Content Placeholder 3">
            <a:extLst>
              <a:ext uri="{FF2B5EF4-FFF2-40B4-BE49-F238E27FC236}">
                <a16:creationId xmlns:a16="http://schemas.microsoft.com/office/drawing/2014/main" id="{E35637F4-BF14-1C26-ACDF-CC1A55DA317E}"/>
              </a:ext>
            </a:extLst>
          </p:cNvPr>
          <p:cNvSpPr>
            <a:spLocks noGrp="1"/>
          </p:cNvSpPr>
          <p:nvPr>
            <p:ph idx="1"/>
          </p:nvPr>
        </p:nvSpPr>
        <p:spPr>
          <a:xfrm>
            <a:off x="616527" y="2008908"/>
            <a:ext cx="10536382" cy="3845792"/>
          </a:xfrm>
        </p:spPr>
        <p:txBody>
          <a:bodyPr>
            <a:normAutofit fontScale="85000" lnSpcReduction="20000"/>
          </a:bodyPr>
          <a:lstStyle/>
          <a:p>
            <a:pPr marL="469900" marR="0" lvl="0" indent="-469900" algn="l" rtl="0">
              <a:lnSpc>
                <a:spcPct val="115000"/>
              </a:lnSpc>
              <a:spcBef>
                <a:spcPts val="0"/>
              </a:spcBef>
              <a:spcAft>
                <a:spcPts val="0"/>
              </a:spcAft>
              <a:buClr>
                <a:srgbClr val="000000"/>
              </a:buClr>
              <a:buSzPts val="1800"/>
              <a:buFont typeface="Arial"/>
              <a:buNone/>
            </a:pPr>
            <a:r>
              <a:rPr lang="en-US" sz="2800" b="0" i="0" u="none" strike="noStrike" cap="none" dirty="0" err="1">
                <a:solidFill>
                  <a:srgbClr val="000000"/>
                </a:solidFill>
                <a:latin typeface="Calibri"/>
                <a:ea typeface="Calibri"/>
                <a:cs typeface="Calibri"/>
                <a:sym typeface="Calibri"/>
              </a:rPr>
              <a:t>McLuckie</a:t>
            </a:r>
            <a:r>
              <a:rPr lang="en-US" sz="2800" b="0" i="0" u="none" strike="noStrike" cap="none" dirty="0">
                <a:solidFill>
                  <a:srgbClr val="000000"/>
                </a:solidFill>
                <a:latin typeface="Calibri"/>
                <a:ea typeface="Calibri"/>
                <a:cs typeface="Calibri"/>
                <a:sym typeface="Calibri"/>
              </a:rPr>
              <a:t>, A., Kutcher, S., Wei, Y (Co-PI)., &amp; Weaver, C. (2014). Sustained improvements in students’ mental health literacy with use of a mental health curriculum in Canadian schools. BMC Psychiatry, 14(1), 379. </a:t>
            </a:r>
            <a:r>
              <a:rPr lang="en-US" sz="2800" b="0" i="0" u="none" strike="noStrike" cap="none" dirty="0" err="1">
                <a:solidFill>
                  <a:srgbClr val="000000"/>
                </a:solidFill>
                <a:latin typeface="Calibri"/>
                <a:ea typeface="Calibri"/>
                <a:cs typeface="Calibri"/>
                <a:sym typeface="Calibri"/>
              </a:rPr>
              <a:t>doi</a:t>
            </a:r>
            <a:r>
              <a:rPr lang="en-US" sz="2800" b="0" i="0" u="none" strike="noStrike" cap="none" dirty="0">
                <a:solidFill>
                  <a:srgbClr val="000000"/>
                </a:solidFill>
                <a:latin typeface="Calibri"/>
                <a:ea typeface="Calibri"/>
                <a:cs typeface="Calibri"/>
                <a:sym typeface="Calibri"/>
              </a:rPr>
              <a:t>: 10.1186/s12888-014-0379-4 (The Guide) </a:t>
            </a:r>
          </a:p>
          <a:p>
            <a:pPr marL="469900" marR="0" lvl="0" indent="-469900" algn="l" rtl="0">
              <a:lnSpc>
                <a:spcPct val="115000"/>
              </a:lnSpc>
              <a:spcBef>
                <a:spcPts val="0"/>
              </a:spcBef>
              <a:spcAft>
                <a:spcPts val="0"/>
              </a:spcAft>
              <a:buClr>
                <a:srgbClr val="000000"/>
              </a:buClr>
              <a:buSzPts val="1800"/>
              <a:buFont typeface="Arial"/>
              <a:buNone/>
            </a:pPr>
            <a:endParaRPr lang="en-US" sz="2800" b="0" i="0" u="none" strike="noStrike" cap="none" dirty="0">
              <a:solidFill>
                <a:srgbClr val="000000"/>
              </a:solidFill>
              <a:latin typeface="Calibri"/>
              <a:ea typeface="Calibri"/>
              <a:cs typeface="Calibri"/>
              <a:sym typeface="Calibri"/>
            </a:endParaRPr>
          </a:p>
          <a:p>
            <a:pPr marL="469900" marR="0" lvl="0" indent="-469900" algn="l" rtl="0">
              <a:lnSpc>
                <a:spcPct val="115000"/>
              </a:lnSpc>
              <a:spcBef>
                <a:spcPts val="0"/>
              </a:spcBef>
              <a:spcAft>
                <a:spcPts val="800"/>
              </a:spcAft>
              <a:buClr>
                <a:srgbClr val="000000"/>
              </a:buClr>
              <a:buSzPts val="1800"/>
              <a:buFont typeface="Arial"/>
              <a:buNone/>
            </a:pPr>
            <a:r>
              <a:rPr lang="en-US" sz="2800" b="0" i="0" u="none" strike="noStrike" cap="none" dirty="0" err="1">
                <a:solidFill>
                  <a:srgbClr val="000000"/>
                </a:solidFill>
                <a:latin typeface="Calibri"/>
                <a:ea typeface="Calibri"/>
                <a:cs typeface="Calibri"/>
                <a:sym typeface="Calibri"/>
              </a:rPr>
              <a:t>Milin</a:t>
            </a:r>
            <a:r>
              <a:rPr lang="en-US" sz="2800" b="0" i="0" u="none" strike="noStrike" cap="none" dirty="0">
                <a:solidFill>
                  <a:srgbClr val="000000"/>
                </a:solidFill>
                <a:latin typeface="Calibri"/>
                <a:ea typeface="Calibri"/>
                <a:cs typeface="Calibri"/>
                <a:sym typeface="Calibri"/>
              </a:rPr>
              <a:t>, R., Kutcher, S., Lewis, S., Walker, S., Wei, Y (Contributor)., </a:t>
            </a:r>
            <a:r>
              <a:rPr lang="en-US" sz="2800" b="0" i="0" u="none" strike="noStrike" cap="none" dirty="0" err="1">
                <a:solidFill>
                  <a:srgbClr val="000000"/>
                </a:solidFill>
                <a:latin typeface="Calibri"/>
                <a:ea typeface="Calibri"/>
                <a:cs typeface="Calibri"/>
                <a:sym typeface="Calibri"/>
              </a:rPr>
              <a:t>Ferrill</a:t>
            </a:r>
            <a:r>
              <a:rPr lang="en-US" sz="2800" b="0" i="0" u="none" strike="noStrike" cap="none" dirty="0">
                <a:solidFill>
                  <a:srgbClr val="000000"/>
                </a:solidFill>
                <a:latin typeface="Calibri"/>
                <a:ea typeface="Calibri"/>
                <a:cs typeface="Calibri"/>
                <a:sym typeface="Calibri"/>
              </a:rPr>
              <a:t>, N., &amp; Armstrong, M. (2016). Impact of a mental health curriculum on knowledge and stigma among high school students: a randomized controlled trial. Journal of American Academy of Child and Adolescent Psychiatry, 55(5), 383-391.e1. </a:t>
            </a:r>
            <a:r>
              <a:rPr lang="en-US" sz="2800" b="0" i="0" u="none" strike="noStrike" cap="none" dirty="0" err="1">
                <a:solidFill>
                  <a:srgbClr val="000000"/>
                </a:solidFill>
                <a:latin typeface="Calibri"/>
                <a:ea typeface="Calibri"/>
                <a:cs typeface="Calibri"/>
                <a:sym typeface="Calibri"/>
              </a:rPr>
              <a:t>doi</a:t>
            </a:r>
            <a:r>
              <a:rPr lang="en-US" sz="2800" b="0" i="0" u="none" strike="noStrike" cap="none" dirty="0">
                <a:solidFill>
                  <a:srgbClr val="000000"/>
                </a:solidFill>
                <a:latin typeface="Calibri"/>
                <a:ea typeface="Calibri"/>
                <a:cs typeface="Calibri"/>
                <a:sym typeface="Calibri"/>
              </a:rPr>
              <a:t>: 10.1016/j.jaac.2016.02.018  (The Guide 2016 RCT)</a:t>
            </a:r>
          </a:p>
        </p:txBody>
      </p:sp>
    </p:spTree>
    <p:extLst>
      <p:ext uri="{BB962C8B-B14F-4D97-AF65-F5344CB8AC3E}">
        <p14:creationId xmlns:p14="http://schemas.microsoft.com/office/powerpoint/2010/main" val="2490030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Google Shape;280;g2ec74927de7_0_124">
            <a:extLst>
              <a:ext uri="{FF2B5EF4-FFF2-40B4-BE49-F238E27FC236}">
                <a16:creationId xmlns:a16="http://schemas.microsoft.com/office/drawing/2014/main" id="{59E55751-CCE2-9B5D-70B1-F56F262EE2AF}"/>
              </a:ext>
            </a:extLst>
          </p:cNvPr>
          <p:cNvSpPr/>
          <p:nvPr/>
        </p:nvSpPr>
        <p:spPr>
          <a:xfrm>
            <a:off x="0" y="439819"/>
            <a:ext cx="12191999" cy="648300"/>
          </a:xfrm>
          <a:prstGeom prst="roundRect">
            <a:avLst>
              <a:gd name="adj" fmla="val 16667"/>
            </a:avLst>
          </a:prstGeom>
          <a:solidFill>
            <a:srgbClr val="A3E0F4"/>
          </a:solidFill>
          <a:ln w="9525" cap="flat" cmpd="sng">
            <a:solidFill>
              <a:srgbClr val="A3E0F4"/>
            </a:solidFill>
            <a:prstDash val="solid"/>
            <a:round/>
            <a:headEnd type="none" w="sm" len="sm"/>
            <a:tailEnd type="none" w="sm" len="sm"/>
          </a:ln>
          <a:effectLst>
            <a:outerShdw algn="bl" rotWithShape="0">
              <a:srgbClr val="A3E0F4">
                <a:alpha val="50000"/>
              </a:srgbClr>
            </a:outerShdw>
          </a:effectLst>
        </p:spPr>
        <p:txBody>
          <a:bodyPr spcFirstLastPara="1" wrap="square" lIns="68575" tIns="68575" rIns="68575" bIns="68575" anchor="ctr" anchorCtr="0">
            <a:noAutofit/>
          </a:bodyPr>
          <a:lstStyle/>
          <a:p>
            <a:pPr marL="0" lvl="0" indent="0" algn="ctr" rtl="0">
              <a:spcBef>
                <a:spcPts val="0"/>
              </a:spcBef>
              <a:spcAft>
                <a:spcPts val="0"/>
              </a:spcAft>
              <a:buNone/>
            </a:pPr>
            <a:r>
              <a:rPr lang="en-US" sz="3200" dirty="0">
                <a:latin typeface="Calibri" panose="020F0502020204030204" pitchFamily="34" charset="0"/>
                <a:cs typeface="Calibri" panose="020F0502020204030204" pitchFamily="34" charset="0"/>
              </a:rPr>
              <a:t>Implementation Planning</a:t>
            </a:r>
            <a:endParaRPr sz="3200" dirty="0">
              <a:latin typeface="Calibri" panose="020F0502020204030204" pitchFamily="34" charset="0"/>
              <a:cs typeface="Calibri" panose="020F0502020204030204" pitchFamily="34" charset="0"/>
            </a:endParaRPr>
          </a:p>
        </p:txBody>
      </p:sp>
      <p:sp>
        <p:nvSpPr>
          <p:cNvPr id="3" name="Google Shape;189;g2f15cb2662e_0_6">
            <a:extLst>
              <a:ext uri="{FF2B5EF4-FFF2-40B4-BE49-F238E27FC236}">
                <a16:creationId xmlns:a16="http://schemas.microsoft.com/office/drawing/2014/main" id="{1C20F18F-D635-9927-BDB3-789A1C00893C}"/>
              </a:ext>
            </a:extLst>
          </p:cNvPr>
          <p:cNvSpPr txBox="1">
            <a:spLocks noGrp="1"/>
          </p:cNvSpPr>
          <p:nvPr>
            <p:ph idx="1"/>
          </p:nvPr>
        </p:nvSpPr>
        <p:spPr>
          <a:xfrm>
            <a:off x="615950" y="1510145"/>
            <a:ext cx="10536238" cy="4344555"/>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750"/>
              </a:spcBef>
              <a:spcAft>
                <a:spcPts val="0"/>
              </a:spcAft>
              <a:buNone/>
            </a:pPr>
            <a:r>
              <a:rPr lang="en" sz="2400" dirty="0">
                <a:solidFill>
                  <a:schemeClr val="dk1"/>
                </a:solidFill>
                <a:latin typeface="Calibri"/>
                <a:ea typeface="Calibri"/>
                <a:cs typeface="Calibri"/>
                <a:sym typeface="Calibri"/>
              </a:rPr>
              <a:t>This content can be delivered over weeks or months, depending on your preference and time you have available. For example:</a:t>
            </a:r>
            <a:endParaRPr sz="2400" dirty="0">
              <a:solidFill>
                <a:schemeClr val="dk1"/>
              </a:solidFill>
              <a:latin typeface="Calibri"/>
              <a:ea typeface="Calibri"/>
              <a:cs typeface="Calibri"/>
              <a:sym typeface="Calibri"/>
            </a:endParaRPr>
          </a:p>
          <a:p>
            <a:pPr marL="457200" lvl="0" indent="-330200" algn="l" rtl="0">
              <a:lnSpc>
                <a:spcPct val="90000"/>
              </a:lnSpc>
              <a:spcBef>
                <a:spcPts val="750"/>
              </a:spcBef>
              <a:spcAft>
                <a:spcPts val="0"/>
              </a:spcAft>
              <a:buClr>
                <a:schemeClr val="dk1"/>
              </a:buClr>
              <a:buSzPts val="1600"/>
              <a:buFont typeface="Calibri"/>
              <a:buChar char="-"/>
            </a:pPr>
            <a:r>
              <a:rPr lang="en" sz="2400" dirty="0">
                <a:solidFill>
                  <a:schemeClr val="dk1"/>
                </a:solidFill>
                <a:latin typeface="Calibri"/>
                <a:ea typeface="Calibri"/>
                <a:cs typeface="Calibri"/>
                <a:sym typeface="Calibri"/>
              </a:rPr>
              <a:t>You could dedicate one week to Mental Health Literacy, covering Topic A on Monday, Topic B on Tuesday, and so forth; allocating 60-90 minutes per day.</a:t>
            </a:r>
            <a:endParaRPr sz="2400" dirty="0">
              <a:solidFill>
                <a:schemeClr val="dk1"/>
              </a:solidFill>
              <a:latin typeface="Calibri"/>
              <a:ea typeface="Calibri"/>
              <a:cs typeface="Calibri"/>
              <a:sym typeface="Calibri"/>
            </a:endParaRPr>
          </a:p>
          <a:p>
            <a:pPr marL="457200" lvl="0" indent="-330200" algn="l" rtl="0">
              <a:lnSpc>
                <a:spcPct val="90000"/>
              </a:lnSpc>
              <a:spcBef>
                <a:spcPts val="750"/>
              </a:spcBef>
              <a:spcAft>
                <a:spcPts val="0"/>
              </a:spcAft>
              <a:buClr>
                <a:schemeClr val="dk1"/>
              </a:buClr>
              <a:buSzPts val="1600"/>
              <a:buFont typeface="Calibri"/>
              <a:buChar char="-"/>
            </a:pPr>
            <a:r>
              <a:rPr lang="en" sz="2400" dirty="0">
                <a:solidFill>
                  <a:schemeClr val="dk1"/>
                </a:solidFill>
                <a:latin typeface="Calibri"/>
                <a:ea typeface="Calibri"/>
                <a:cs typeface="Calibri"/>
                <a:sym typeface="Calibri"/>
              </a:rPr>
              <a:t>You could stretch the content across a semester, designating, for example, Mental Health Mondays. In this model, you might spend 10-20 minutes each week and during each week, cover one activity. </a:t>
            </a:r>
            <a:endParaRPr sz="2400" dirty="0">
              <a:solidFill>
                <a:schemeClr val="dk1"/>
              </a:solidFill>
              <a:latin typeface="Calibri"/>
              <a:ea typeface="Calibri"/>
              <a:cs typeface="Calibri"/>
              <a:sym typeface="Calibri"/>
            </a:endParaRPr>
          </a:p>
          <a:p>
            <a:pPr marL="914400" lvl="1" indent="-330200" algn="l" rtl="0">
              <a:lnSpc>
                <a:spcPct val="90000"/>
              </a:lnSpc>
              <a:spcBef>
                <a:spcPts val="750"/>
              </a:spcBef>
              <a:spcAft>
                <a:spcPts val="0"/>
              </a:spcAft>
              <a:buClr>
                <a:schemeClr val="dk1"/>
              </a:buClr>
              <a:buSzPts val="1600"/>
              <a:buFont typeface="Calibri"/>
              <a:buChar char="-"/>
            </a:pPr>
            <a:r>
              <a:rPr lang="en" dirty="0">
                <a:solidFill>
                  <a:schemeClr val="dk1"/>
                </a:solidFill>
                <a:latin typeface="Calibri"/>
                <a:ea typeface="Calibri"/>
                <a:cs typeface="Calibri"/>
                <a:sym typeface="Calibri"/>
              </a:rPr>
              <a:t>Week 1 is Topic A: Activity 1</a:t>
            </a:r>
            <a:endParaRPr dirty="0">
              <a:solidFill>
                <a:schemeClr val="dk1"/>
              </a:solidFill>
              <a:latin typeface="Calibri"/>
              <a:ea typeface="Calibri"/>
              <a:cs typeface="Calibri"/>
              <a:sym typeface="Calibri"/>
            </a:endParaRPr>
          </a:p>
          <a:p>
            <a:pPr marL="914400" lvl="1" indent="-330200" algn="l" rtl="0">
              <a:lnSpc>
                <a:spcPct val="90000"/>
              </a:lnSpc>
              <a:spcBef>
                <a:spcPts val="750"/>
              </a:spcBef>
              <a:spcAft>
                <a:spcPts val="0"/>
              </a:spcAft>
              <a:buClr>
                <a:schemeClr val="dk1"/>
              </a:buClr>
              <a:buSzPts val="1600"/>
              <a:buFont typeface="Calibri"/>
              <a:buChar char="-"/>
            </a:pPr>
            <a:r>
              <a:rPr lang="en" dirty="0">
                <a:solidFill>
                  <a:schemeClr val="dk1"/>
                </a:solidFill>
                <a:latin typeface="Calibri"/>
                <a:ea typeface="Calibri"/>
                <a:cs typeface="Calibri"/>
                <a:sym typeface="Calibri"/>
              </a:rPr>
              <a:t>Week 2 is Topic A: Activity 2…</a:t>
            </a:r>
            <a:endParaRPr dirty="0">
              <a:solidFill>
                <a:schemeClr val="dk1"/>
              </a:solidFill>
              <a:latin typeface="Calibri"/>
              <a:ea typeface="Calibri"/>
              <a:cs typeface="Calibri"/>
              <a:sym typeface="Calibri"/>
            </a:endParaRPr>
          </a:p>
          <a:p>
            <a:pPr marL="0" lvl="0" indent="0" algn="l" rtl="0">
              <a:lnSpc>
                <a:spcPct val="90000"/>
              </a:lnSpc>
              <a:spcBef>
                <a:spcPts val="750"/>
              </a:spcBef>
              <a:spcAft>
                <a:spcPts val="0"/>
              </a:spcAft>
              <a:buNone/>
            </a:pPr>
            <a:r>
              <a:rPr lang="en" sz="2400" dirty="0">
                <a:solidFill>
                  <a:schemeClr val="dk1"/>
                </a:solidFill>
                <a:latin typeface="Calibri"/>
                <a:ea typeface="Calibri"/>
                <a:cs typeface="Calibri"/>
                <a:sym typeface="Calibri"/>
              </a:rPr>
              <a:t>Customize your plan according to your students’ and your own scheduling needs.</a:t>
            </a:r>
            <a:endParaRPr sz="2400"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7447602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Google Shape;280;g2ec74927de7_0_124">
            <a:extLst>
              <a:ext uri="{FF2B5EF4-FFF2-40B4-BE49-F238E27FC236}">
                <a16:creationId xmlns:a16="http://schemas.microsoft.com/office/drawing/2014/main" id="{59E55751-CCE2-9B5D-70B1-F56F262EE2AF}"/>
              </a:ext>
            </a:extLst>
          </p:cNvPr>
          <p:cNvSpPr/>
          <p:nvPr/>
        </p:nvSpPr>
        <p:spPr>
          <a:xfrm>
            <a:off x="0" y="439819"/>
            <a:ext cx="12191999" cy="648300"/>
          </a:xfrm>
          <a:prstGeom prst="roundRect">
            <a:avLst>
              <a:gd name="adj" fmla="val 16667"/>
            </a:avLst>
          </a:prstGeom>
          <a:solidFill>
            <a:srgbClr val="A3E0F4"/>
          </a:solidFill>
          <a:ln w="9525" cap="flat" cmpd="sng">
            <a:solidFill>
              <a:srgbClr val="A3E0F4"/>
            </a:solidFill>
            <a:prstDash val="solid"/>
            <a:round/>
            <a:headEnd type="none" w="sm" len="sm"/>
            <a:tailEnd type="none" w="sm" len="sm"/>
          </a:ln>
          <a:effectLst>
            <a:outerShdw algn="bl" rotWithShape="0">
              <a:srgbClr val="A3E0F4">
                <a:alpha val="50000"/>
              </a:srgbClr>
            </a:outerShdw>
          </a:effectLst>
        </p:spPr>
        <p:txBody>
          <a:bodyPr spcFirstLastPara="1" wrap="square" lIns="68575" tIns="68575" rIns="68575" bIns="68575" anchor="ctr" anchorCtr="0">
            <a:noAutofit/>
          </a:bodyPr>
          <a:lstStyle/>
          <a:p>
            <a:pPr marL="0" lvl="0" indent="0" algn="ctr" rtl="0">
              <a:spcBef>
                <a:spcPts val="0"/>
              </a:spcBef>
              <a:spcAft>
                <a:spcPts val="0"/>
              </a:spcAft>
              <a:buNone/>
            </a:pPr>
            <a:r>
              <a:rPr lang="en-US" sz="3200" dirty="0">
                <a:latin typeface="Calibri" panose="020F0502020204030204" pitchFamily="34" charset="0"/>
                <a:cs typeface="Calibri" panose="020F0502020204030204" pitchFamily="34" charset="0"/>
              </a:rPr>
              <a:t>Slide Notes</a:t>
            </a:r>
            <a:endParaRPr sz="3200" dirty="0">
              <a:latin typeface="Calibri" panose="020F0502020204030204" pitchFamily="34" charset="0"/>
              <a:cs typeface="Calibri" panose="020F0502020204030204" pitchFamily="34" charset="0"/>
            </a:endParaRPr>
          </a:p>
        </p:txBody>
      </p:sp>
      <p:sp>
        <p:nvSpPr>
          <p:cNvPr id="5" name="Google Shape;189;g2f15cb2662e_0_6">
            <a:extLst>
              <a:ext uri="{FF2B5EF4-FFF2-40B4-BE49-F238E27FC236}">
                <a16:creationId xmlns:a16="http://schemas.microsoft.com/office/drawing/2014/main" id="{1C20F18F-D635-9927-BDB3-789A1C00893C}"/>
              </a:ext>
            </a:extLst>
          </p:cNvPr>
          <p:cNvSpPr txBox="1">
            <a:spLocks noGrp="1"/>
          </p:cNvSpPr>
          <p:nvPr/>
        </p:nvSpPr>
        <p:spPr>
          <a:xfrm>
            <a:off x="615950" y="1510145"/>
            <a:ext cx="10536238" cy="4344555"/>
          </a:xfrm>
          <a:prstGeom prst="rect">
            <a:avLst/>
          </a:prstGeom>
          <a:noFill/>
          <a:ln>
            <a:noFill/>
          </a:ln>
        </p:spPr>
        <p:txBody>
          <a:bodyPr spcFirstLastPara="1" vert="horz" wrap="square" lIns="91425" tIns="45700" rIns="91425" bIns="45700" rtlCol="0" anchor="t" anchorCtr="0">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Calibri" panose="020F0502020204030204" pitchFamily="34" charset="0"/>
                <a:ea typeface="+mn-ea"/>
                <a:cs typeface="Calibri" panose="020F050202020403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Calibri" panose="020F0502020204030204" pitchFamily="34" charset="0"/>
                <a:ea typeface="+mn-ea"/>
                <a:cs typeface="Calibri" panose="020F050202020403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alibri" panose="020F0502020204030204" pitchFamily="34" charset="0"/>
                <a:ea typeface="+mn-ea"/>
                <a:cs typeface="Calibri" panose="020F050202020403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alibri" panose="020F0502020204030204" pitchFamily="34" charset="0"/>
                <a:ea typeface="+mn-ea"/>
                <a:cs typeface="Calibri" panose="020F050202020403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alibri" panose="020F0502020204030204" pitchFamily="34" charset="0"/>
                <a:ea typeface="+mn-ea"/>
                <a:cs typeface="Calibri" panose="020F05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23850" lvl="0" indent="-259080" algn="l" rtl="0">
              <a:lnSpc>
                <a:spcPct val="90000"/>
              </a:lnSpc>
              <a:spcBef>
                <a:spcPts val="750"/>
              </a:spcBef>
              <a:spcAft>
                <a:spcPts val="0"/>
              </a:spcAft>
              <a:buSzPct val="175000"/>
              <a:buFont typeface="Calibri"/>
              <a:buChar char="-"/>
            </a:pPr>
            <a:r>
              <a:rPr lang="en-US" dirty="0">
                <a:solidFill>
                  <a:schemeClr val="dk1"/>
                </a:solidFill>
                <a:latin typeface="Calibri"/>
                <a:ea typeface="Calibri"/>
                <a:cs typeface="Calibri"/>
                <a:sym typeface="Calibri"/>
              </a:rPr>
              <a:t>Each slide deck follows the same format. Once you are comfortable with the layout and process for Topic A, the rest should be very easy to follow.</a:t>
            </a:r>
            <a:endParaRPr lang="en-US" sz="4400" dirty="0"/>
          </a:p>
          <a:p>
            <a:pPr marL="323850" lvl="0" indent="-259080" algn="l" rtl="0">
              <a:lnSpc>
                <a:spcPct val="90000"/>
              </a:lnSpc>
              <a:spcBef>
                <a:spcPts val="750"/>
              </a:spcBef>
              <a:spcAft>
                <a:spcPts val="0"/>
              </a:spcAft>
              <a:buSzPct val="175000"/>
              <a:buFont typeface="Calibri"/>
              <a:buChar char="-"/>
            </a:pPr>
            <a:r>
              <a:rPr lang="en-US" dirty="0">
                <a:solidFill>
                  <a:schemeClr val="dk1"/>
                </a:solidFill>
                <a:latin typeface="Calibri"/>
                <a:ea typeface="Calibri"/>
                <a:cs typeface="Calibri"/>
                <a:sym typeface="Calibri"/>
              </a:rPr>
              <a:t>Each slide includes presenter notes that include the following elements, as applicable:</a:t>
            </a:r>
            <a:endParaRPr lang="en-US" sz="4400" dirty="0"/>
          </a:p>
          <a:p>
            <a:pPr marL="521970" lvl="1" indent="0" algn="l" rtl="0">
              <a:lnSpc>
                <a:spcPct val="90000"/>
              </a:lnSpc>
              <a:spcBef>
                <a:spcPts val="750"/>
              </a:spcBef>
              <a:spcAft>
                <a:spcPts val="0"/>
              </a:spcAft>
              <a:buSzPct val="186666"/>
              <a:buNone/>
            </a:pPr>
            <a:r>
              <a:rPr lang="en-US" b="1" dirty="0">
                <a:solidFill>
                  <a:schemeClr val="dk1"/>
                </a:solidFill>
                <a:latin typeface="Calibri"/>
                <a:ea typeface="Calibri"/>
                <a:cs typeface="Calibri"/>
                <a:sym typeface="Calibri"/>
              </a:rPr>
              <a:t>	Say</a:t>
            </a:r>
            <a:r>
              <a:rPr lang="en-US" dirty="0">
                <a:solidFill>
                  <a:schemeClr val="dk1"/>
                </a:solidFill>
                <a:latin typeface="Calibri"/>
                <a:ea typeface="Calibri"/>
                <a:cs typeface="Calibri"/>
                <a:sym typeface="Calibri"/>
              </a:rPr>
              <a:t> – a brief script you can follow or adapt to fit your style and classroom needs</a:t>
            </a:r>
            <a:endParaRPr lang="en-US" sz="4000" dirty="0"/>
          </a:p>
          <a:p>
            <a:pPr marL="521970" lvl="1" indent="0" algn="l" rtl="0">
              <a:lnSpc>
                <a:spcPct val="90000"/>
              </a:lnSpc>
              <a:spcBef>
                <a:spcPts val="750"/>
              </a:spcBef>
              <a:spcAft>
                <a:spcPts val="0"/>
              </a:spcAft>
              <a:buSzPct val="186666"/>
              <a:buNone/>
            </a:pPr>
            <a:r>
              <a:rPr lang="en-US" b="1" dirty="0">
                <a:solidFill>
                  <a:schemeClr val="dk1"/>
                </a:solidFill>
                <a:latin typeface="Calibri"/>
                <a:ea typeface="Calibri"/>
                <a:cs typeface="Calibri"/>
                <a:sym typeface="Calibri"/>
              </a:rPr>
              <a:t>	Ask</a:t>
            </a:r>
            <a:r>
              <a:rPr lang="en-US" dirty="0">
                <a:solidFill>
                  <a:schemeClr val="dk1"/>
                </a:solidFill>
                <a:latin typeface="Calibri"/>
                <a:ea typeface="Calibri"/>
                <a:cs typeface="Calibri"/>
                <a:sym typeface="Calibri"/>
              </a:rPr>
              <a:t> – question(s) to initiate conversation and engagement with students</a:t>
            </a:r>
            <a:endParaRPr lang="en-US" sz="4000" dirty="0"/>
          </a:p>
          <a:p>
            <a:pPr marL="521970" lvl="1" indent="0" algn="l" rtl="0">
              <a:lnSpc>
                <a:spcPct val="90000"/>
              </a:lnSpc>
              <a:spcBef>
                <a:spcPts val="750"/>
              </a:spcBef>
              <a:spcAft>
                <a:spcPts val="0"/>
              </a:spcAft>
              <a:buSzPct val="186666"/>
              <a:buNone/>
            </a:pPr>
            <a:r>
              <a:rPr lang="en-US" b="1" dirty="0">
                <a:solidFill>
                  <a:schemeClr val="dk1"/>
                </a:solidFill>
                <a:latin typeface="Calibri"/>
                <a:ea typeface="Calibri"/>
                <a:cs typeface="Calibri"/>
                <a:sym typeface="Calibri"/>
              </a:rPr>
              <a:t>	Do</a:t>
            </a:r>
            <a:r>
              <a:rPr lang="en-US" dirty="0">
                <a:solidFill>
                  <a:schemeClr val="dk1"/>
                </a:solidFill>
                <a:latin typeface="Calibri"/>
                <a:ea typeface="Calibri"/>
                <a:cs typeface="Calibri"/>
                <a:sym typeface="Calibri"/>
              </a:rPr>
              <a:t> – an action you can initiate (e.g., “call on a few students to respond.”)</a:t>
            </a:r>
            <a:endParaRPr lang="en-US" sz="4000" dirty="0"/>
          </a:p>
          <a:p>
            <a:pPr marL="323850" lvl="0" indent="-259080" algn="l" rtl="0">
              <a:lnSpc>
                <a:spcPct val="90000"/>
              </a:lnSpc>
              <a:spcBef>
                <a:spcPts val="750"/>
              </a:spcBef>
              <a:spcAft>
                <a:spcPts val="0"/>
              </a:spcAft>
              <a:buSzPct val="175000"/>
              <a:buFont typeface="Calibri"/>
              <a:buChar char="-"/>
            </a:pPr>
            <a:r>
              <a:rPr lang="en-US" dirty="0">
                <a:solidFill>
                  <a:schemeClr val="dk1"/>
                </a:solidFill>
                <a:latin typeface="Calibri"/>
                <a:ea typeface="Calibri"/>
                <a:cs typeface="Calibri"/>
                <a:sym typeface="Calibri"/>
              </a:rPr>
              <a:t>Some slides offer options in the notes section for how you might facilitate each activity. Educators should be able to quickly review the slide deck and accompanying notes before implementing in the classroom.</a:t>
            </a:r>
          </a:p>
        </p:txBody>
      </p:sp>
    </p:spTree>
    <p:extLst>
      <p:ext uri="{BB962C8B-B14F-4D97-AF65-F5344CB8AC3E}">
        <p14:creationId xmlns:p14="http://schemas.microsoft.com/office/powerpoint/2010/main" val="3473126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Google Shape;280;g2ec74927de7_0_124">
            <a:extLst>
              <a:ext uri="{FF2B5EF4-FFF2-40B4-BE49-F238E27FC236}">
                <a16:creationId xmlns:a16="http://schemas.microsoft.com/office/drawing/2014/main" id="{59E55751-CCE2-9B5D-70B1-F56F262EE2AF}"/>
              </a:ext>
            </a:extLst>
          </p:cNvPr>
          <p:cNvSpPr/>
          <p:nvPr/>
        </p:nvSpPr>
        <p:spPr>
          <a:xfrm>
            <a:off x="0" y="439819"/>
            <a:ext cx="12191999" cy="648300"/>
          </a:xfrm>
          <a:prstGeom prst="roundRect">
            <a:avLst>
              <a:gd name="adj" fmla="val 16667"/>
            </a:avLst>
          </a:prstGeom>
          <a:solidFill>
            <a:srgbClr val="A3E0F4"/>
          </a:solidFill>
          <a:ln w="9525" cap="flat" cmpd="sng">
            <a:solidFill>
              <a:srgbClr val="A3E0F4"/>
            </a:solidFill>
            <a:prstDash val="solid"/>
            <a:round/>
            <a:headEnd type="none" w="sm" len="sm"/>
            <a:tailEnd type="none" w="sm" len="sm"/>
          </a:ln>
          <a:effectLst>
            <a:outerShdw algn="bl" rotWithShape="0">
              <a:srgbClr val="A3E0F4">
                <a:alpha val="50000"/>
              </a:srgbClr>
            </a:outerShdw>
          </a:effectLst>
        </p:spPr>
        <p:txBody>
          <a:bodyPr spcFirstLastPara="1" wrap="square" lIns="68575" tIns="68575" rIns="68575" bIns="68575" anchor="ctr" anchorCtr="0">
            <a:noAutofit/>
          </a:bodyPr>
          <a:lstStyle/>
          <a:p>
            <a:pPr marL="0" lvl="0" indent="0" algn="ctr" rtl="0">
              <a:spcBef>
                <a:spcPts val="0"/>
              </a:spcBef>
              <a:spcAft>
                <a:spcPts val="0"/>
              </a:spcAft>
              <a:buNone/>
            </a:pPr>
            <a:r>
              <a:rPr lang="en-US" sz="3200" dirty="0">
                <a:latin typeface="Calibri" panose="020F0502020204030204" pitchFamily="34" charset="0"/>
                <a:cs typeface="Calibri" panose="020F0502020204030204" pitchFamily="34" charset="0"/>
              </a:rPr>
              <a:t>Outline for Topic A</a:t>
            </a:r>
            <a:endParaRPr sz="3200" dirty="0">
              <a:latin typeface="Calibri" panose="020F0502020204030204" pitchFamily="34" charset="0"/>
              <a:cs typeface="Calibri" panose="020F0502020204030204" pitchFamily="34" charset="0"/>
            </a:endParaRPr>
          </a:p>
        </p:txBody>
      </p:sp>
      <p:graphicFrame>
        <p:nvGraphicFramePr>
          <p:cNvPr id="5" name="Google Shape;205;g2ec4152fb3b_0_81">
            <a:extLst>
              <a:ext uri="{FF2B5EF4-FFF2-40B4-BE49-F238E27FC236}">
                <a16:creationId xmlns:a16="http://schemas.microsoft.com/office/drawing/2014/main" id="{57C4CFE7-68CB-D589-4C4B-0BDA5B6FD474}"/>
              </a:ext>
            </a:extLst>
          </p:cNvPr>
          <p:cNvGraphicFramePr/>
          <p:nvPr>
            <p:extLst>
              <p:ext uri="{D42A27DB-BD31-4B8C-83A1-F6EECF244321}">
                <p14:modId xmlns:p14="http://schemas.microsoft.com/office/powerpoint/2010/main" val="3170659870"/>
              </p:ext>
            </p:extLst>
          </p:nvPr>
        </p:nvGraphicFramePr>
        <p:xfrm>
          <a:off x="1482485" y="1427019"/>
          <a:ext cx="9227030" cy="4635082"/>
        </p:xfrm>
        <a:graphic>
          <a:graphicData uri="http://schemas.openxmlformats.org/drawingml/2006/table">
            <a:tbl>
              <a:tblPr bandRow="1">
                <a:noFill/>
              </a:tblPr>
              <a:tblGrid>
                <a:gridCol w="3952687">
                  <a:extLst>
                    <a:ext uri="{9D8B030D-6E8A-4147-A177-3AD203B41FA5}">
                      <a16:colId xmlns:a16="http://schemas.microsoft.com/office/drawing/2014/main" val="20000"/>
                    </a:ext>
                  </a:extLst>
                </a:gridCol>
                <a:gridCol w="5274343">
                  <a:extLst>
                    <a:ext uri="{9D8B030D-6E8A-4147-A177-3AD203B41FA5}">
                      <a16:colId xmlns:a16="http://schemas.microsoft.com/office/drawing/2014/main" val="20001"/>
                    </a:ext>
                  </a:extLst>
                </a:gridCol>
              </a:tblGrid>
              <a:tr h="643933">
                <a:tc gridSpan="2">
                  <a:txBody>
                    <a:bodyPr/>
                    <a:lstStyle/>
                    <a:p>
                      <a:pPr marL="0" marR="0" lvl="0" indent="0" algn="ctr" rtl="0">
                        <a:lnSpc>
                          <a:spcPct val="100000"/>
                        </a:lnSpc>
                        <a:spcBef>
                          <a:spcPts val="0"/>
                        </a:spcBef>
                        <a:spcAft>
                          <a:spcPts val="0"/>
                        </a:spcAft>
                        <a:buClr>
                          <a:srgbClr val="000000"/>
                        </a:buClr>
                        <a:buSzPts val="1200"/>
                        <a:buFont typeface="Arial"/>
                        <a:buNone/>
                      </a:pPr>
                      <a:r>
                        <a:rPr lang="en" sz="1800" b="1" u="none" strike="noStrike" cap="none" dirty="0">
                          <a:latin typeface="Calibri"/>
                          <a:ea typeface="Calibri"/>
                          <a:cs typeface="Calibri"/>
                          <a:sym typeface="Calibri"/>
                        </a:rPr>
                        <a:t>Topic A: </a:t>
                      </a:r>
                      <a:r>
                        <a:rPr lang="en" sz="1800" u="none" strike="noStrike" cap="none" dirty="0">
                          <a:latin typeface="Calibri"/>
                          <a:ea typeface="Calibri"/>
                          <a:cs typeface="Calibri"/>
                          <a:sym typeface="Calibri"/>
                        </a:rPr>
                        <a:t> </a:t>
                      </a:r>
                      <a:endParaRPr sz="2000" u="none" strike="noStrike" cap="none" dirty="0">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200"/>
                        <a:buFont typeface="Arial"/>
                        <a:buNone/>
                      </a:pPr>
                      <a:r>
                        <a:rPr lang="en" sz="1800" b="1" u="none" strike="noStrike" cap="none" dirty="0">
                          <a:latin typeface="Calibri"/>
                          <a:ea typeface="Calibri"/>
                          <a:cs typeface="Calibri"/>
                          <a:sym typeface="Calibri"/>
                        </a:rPr>
                        <a:t>What is mental health? </a:t>
                      </a:r>
                      <a:endParaRPr sz="1800" u="none" strike="noStrike" cap="none" dirty="0">
                        <a:latin typeface="Calibri"/>
                        <a:ea typeface="Calibri"/>
                        <a:cs typeface="Calibri"/>
                        <a:sym typeface="Calibri"/>
                      </a:endParaRPr>
                    </a:p>
                  </a:txBody>
                  <a:tcPr marL="66675" marR="66675" marT="45725" marB="457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A3E0F4"/>
                    </a:solidFill>
                  </a:tcPr>
                </a:tc>
                <a:tc hMerge="1">
                  <a:txBody>
                    <a:bodyPr/>
                    <a:lstStyle/>
                    <a:p>
                      <a:endParaRPr lang="en-US"/>
                    </a:p>
                  </a:txBody>
                  <a:tcPr/>
                </a:tc>
                <a:extLst>
                  <a:ext uri="{0D108BD9-81ED-4DB2-BD59-A6C34878D82A}">
                    <a16:rowId xmlns:a16="http://schemas.microsoft.com/office/drawing/2014/main" val="10000"/>
                  </a:ext>
                </a:extLst>
              </a:tr>
              <a:tr h="643933">
                <a:tc>
                  <a:txBody>
                    <a:bodyPr/>
                    <a:lstStyle/>
                    <a:p>
                      <a:pPr marL="342900" marR="0" lvl="0" indent="-342900" algn="l" rtl="0">
                        <a:lnSpc>
                          <a:spcPct val="100000"/>
                        </a:lnSpc>
                        <a:spcBef>
                          <a:spcPts val="0"/>
                        </a:spcBef>
                        <a:spcAft>
                          <a:spcPts val="0"/>
                        </a:spcAft>
                        <a:buClr>
                          <a:srgbClr val="000000"/>
                        </a:buClr>
                        <a:buSzPts val="1200"/>
                        <a:buFont typeface="Arial"/>
                        <a:buAutoNum type="arabicPeriod"/>
                      </a:pPr>
                      <a:r>
                        <a:rPr lang="en" sz="1800" b="1" u="none" strike="noStrike" cap="none">
                          <a:latin typeface="Calibri"/>
                          <a:ea typeface="Calibri"/>
                          <a:cs typeface="Calibri"/>
                          <a:sym typeface="Calibri"/>
                        </a:rPr>
                        <a:t>Background Information for Facilitators </a:t>
                      </a:r>
                      <a:r>
                        <a:rPr lang="en" sz="1800" u="none" strike="noStrike" cap="none">
                          <a:latin typeface="Calibri"/>
                          <a:ea typeface="Calibri"/>
                          <a:cs typeface="Calibri"/>
                          <a:sym typeface="Calibri"/>
                        </a:rPr>
                        <a:t> </a:t>
                      </a:r>
                      <a:endParaRPr sz="2000" u="none" strike="noStrike" cap="none">
                        <a:latin typeface="Calibri"/>
                        <a:ea typeface="Calibri"/>
                        <a:cs typeface="Calibri"/>
                        <a:sym typeface="Calibri"/>
                      </a:endParaRPr>
                    </a:p>
                  </a:txBody>
                  <a:tcPr marL="66675" marR="66675" marT="45725" marB="457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D9D9D9"/>
                    </a:solidFill>
                  </a:tcPr>
                </a:tc>
                <a:tc>
                  <a:txBody>
                    <a:bodyPr/>
                    <a:lstStyle/>
                    <a:p>
                      <a:pPr marL="0" marR="0" lvl="0" indent="0" algn="l" rtl="0">
                        <a:lnSpc>
                          <a:spcPct val="100000"/>
                        </a:lnSpc>
                        <a:spcBef>
                          <a:spcPts val="0"/>
                        </a:spcBef>
                        <a:spcAft>
                          <a:spcPts val="0"/>
                        </a:spcAft>
                        <a:buClr>
                          <a:srgbClr val="000000"/>
                        </a:buClr>
                        <a:buSzPts val="1200"/>
                        <a:buFont typeface="Arial"/>
                        <a:buNone/>
                      </a:pPr>
                      <a:r>
                        <a:rPr lang="en" sz="1800" u="none" strike="noStrike" cap="none">
                          <a:latin typeface="Calibri"/>
                          <a:ea typeface="Calibri"/>
                          <a:cs typeface="Calibri"/>
                          <a:sym typeface="Calibri"/>
                        </a:rPr>
                        <a:t>Topic A Knowledge for Facilitators </a:t>
                      </a:r>
                      <a:endParaRPr sz="2000" u="none" strike="noStrike" cap="none">
                        <a:latin typeface="Calibri"/>
                        <a:ea typeface="Calibri"/>
                        <a:cs typeface="Calibri"/>
                        <a:sym typeface="Calibri"/>
                      </a:endParaRPr>
                    </a:p>
                  </a:txBody>
                  <a:tcPr marL="66675" marR="66675" marT="45725" marB="457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D9D9D9"/>
                    </a:solidFill>
                  </a:tcPr>
                </a:tc>
                <a:extLst>
                  <a:ext uri="{0D108BD9-81ED-4DB2-BD59-A6C34878D82A}">
                    <a16:rowId xmlns:a16="http://schemas.microsoft.com/office/drawing/2014/main" val="10001"/>
                  </a:ext>
                </a:extLst>
              </a:tr>
              <a:tr h="643933">
                <a:tc>
                  <a:txBody>
                    <a:bodyPr/>
                    <a:lstStyle/>
                    <a:p>
                      <a:pPr marL="342900" marR="0" lvl="0" indent="-342900" algn="l" rtl="0">
                        <a:lnSpc>
                          <a:spcPct val="100000"/>
                        </a:lnSpc>
                        <a:spcBef>
                          <a:spcPts val="0"/>
                        </a:spcBef>
                        <a:spcAft>
                          <a:spcPts val="0"/>
                        </a:spcAft>
                        <a:buClr>
                          <a:srgbClr val="000000"/>
                        </a:buClr>
                        <a:buSzPts val="1200"/>
                        <a:buFont typeface="Arial"/>
                        <a:buAutoNum type="arabicPeriod" startAt="2"/>
                      </a:pPr>
                      <a:r>
                        <a:rPr lang="en" sz="1800" b="1" u="none" strike="noStrike" cap="none">
                          <a:latin typeface="Calibri"/>
                          <a:ea typeface="Calibri"/>
                          <a:cs typeface="Calibri"/>
                          <a:sym typeface="Calibri"/>
                        </a:rPr>
                        <a:t>Introduction:</a:t>
                      </a:r>
                      <a:r>
                        <a:rPr lang="en" sz="1800" u="none" strike="noStrike" cap="none">
                          <a:latin typeface="Calibri"/>
                          <a:ea typeface="Calibri"/>
                          <a:cs typeface="Calibri"/>
                          <a:sym typeface="Calibri"/>
                        </a:rPr>
                        <a:t> </a:t>
                      </a:r>
                      <a:endParaRPr sz="2000" u="none" strike="noStrike" cap="none">
                        <a:latin typeface="Calibri"/>
                        <a:ea typeface="Calibri"/>
                        <a:cs typeface="Calibri"/>
                        <a:sym typeface="Calibri"/>
                      </a:endParaRPr>
                    </a:p>
                  </a:txBody>
                  <a:tcPr marL="66675" marR="66675" marT="45725" marB="457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A3E0F4"/>
                    </a:solidFill>
                  </a:tcPr>
                </a:tc>
                <a:tc>
                  <a:txBody>
                    <a:bodyPr/>
                    <a:lstStyle/>
                    <a:p>
                      <a:pPr marL="0" marR="0" lvl="0" indent="0" algn="l" rtl="0">
                        <a:lnSpc>
                          <a:spcPct val="100000"/>
                        </a:lnSpc>
                        <a:spcBef>
                          <a:spcPts val="0"/>
                        </a:spcBef>
                        <a:spcAft>
                          <a:spcPts val="0"/>
                        </a:spcAft>
                        <a:buClr>
                          <a:srgbClr val="000000"/>
                        </a:buClr>
                        <a:buSzPts val="1200"/>
                        <a:buFont typeface="Arial"/>
                        <a:buNone/>
                      </a:pPr>
                      <a:r>
                        <a:rPr lang="en" sz="1800" u="none" strike="noStrike" cap="none">
                          <a:latin typeface="Calibri"/>
                          <a:ea typeface="Calibri"/>
                          <a:cs typeface="Calibri"/>
                          <a:sym typeface="Calibri"/>
                        </a:rPr>
                        <a:t>Core topics include: The Guide Purpose and Curriculum Topics  </a:t>
                      </a:r>
                      <a:endParaRPr sz="2000" u="none" strike="noStrike" cap="none">
                        <a:latin typeface="Calibri"/>
                        <a:ea typeface="Calibri"/>
                        <a:cs typeface="Calibri"/>
                        <a:sym typeface="Calibri"/>
                      </a:endParaRPr>
                    </a:p>
                  </a:txBody>
                  <a:tcPr marL="66675" marR="66675" marT="45725" marB="457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A3E0F4"/>
                    </a:solidFill>
                  </a:tcPr>
                </a:tc>
                <a:extLst>
                  <a:ext uri="{0D108BD9-81ED-4DB2-BD59-A6C34878D82A}">
                    <a16:rowId xmlns:a16="http://schemas.microsoft.com/office/drawing/2014/main" val="10002"/>
                  </a:ext>
                </a:extLst>
              </a:tr>
              <a:tr h="634373">
                <a:tc>
                  <a:txBody>
                    <a:bodyPr/>
                    <a:lstStyle/>
                    <a:p>
                      <a:pPr marL="342900" marR="0" lvl="0" indent="-342900" algn="l" rtl="0">
                        <a:lnSpc>
                          <a:spcPct val="100000"/>
                        </a:lnSpc>
                        <a:spcBef>
                          <a:spcPts val="0"/>
                        </a:spcBef>
                        <a:spcAft>
                          <a:spcPts val="0"/>
                        </a:spcAft>
                        <a:buClr>
                          <a:srgbClr val="000000"/>
                        </a:buClr>
                        <a:buSzPts val="1200"/>
                        <a:buFont typeface="Arial"/>
                        <a:buAutoNum type="arabicPeriod" startAt="3"/>
                      </a:pPr>
                      <a:r>
                        <a:rPr lang="en" sz="1800" b="1" u="none" strike="noStrike" cap="none">
                          <a:highlight>
                            <a:srgbClr val="D9D9D9"/>
                          </a:highlight>
                          <a:latin typeface="Calibri"/>
                          <a:ea typeface="Calibri"/>
                          <a:cs typeface="Calibri"/>
                          <a:sym typeface="Calibri"/>
                        </a:rPr>
                        <a:t>Review:</a:t>
                      </a:r>
                      <a:r>
                        <a:rPr lang="en" sz="1800" u="none" strike="noStrike" cap="none">
                          <a:highlight>
                            <a:srgbClr val="D9D9D9"/>
                          </a:highlight>
                          <a:latin typeface="Calibri"/>
                          <a:ea typeface="Calibri"/>
                          <a:cs typeface="Calibri"/>
                          <a:sym typeface="Calibri"/>
                        </a:rPr>
                        <a:t> </a:t>
                      </a:r>
                      <a:endParaRPr sz="2000" u="none" strike="noStrike" cap="none">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200"/>
                        <a:buFont typeface="Arial"/>
                        <a:buNone/>
                      </a:pPr>
                      <a:r>
                        <a:rPr lang="en" sz="1800" b="1" u="none" strike="noStrike" cap="none">
                          <a:highlight>
                            <a:srgbClr val="D9D9D9"/>
                          </a:highlight>
                          <a:latin typeface="Calibri"/>
                          <a:ea typeface="Calibri"/>
                          <a:cs typeface="Calibri"/>
                          <a:sym typeface="Calibri"/>
                        </a:rPr>
                        <a:t> </a:t>
                      </a:r>
                      <a:r>
                        <a:rPr lang="en" sz="1800" u="none" strike="noStrike" cap="none">
                          <a:highlight>
                            <a:srgbClr val="D9D9D9"/>
                          </a:highlight>
                          <a:latin typeface="Calibri"/>
                          <a:ea typeface="Calibri"/>
                          <a:cs typeface="Calibri"/>
                          <a:sym typeface="Calibri"/>
                        </a:rPr>
                        <a:t> </a:t>
                      </a:r>
                      <a:endParaRPr sz="2000" u="none" strike="noStrike" cap="none">
                        <a:highlight>
                          <a:srgbClr val="D9D9D9"/>
                        </a:highlight>
                        <a:latin typeface="Calibri"/>
                        <a:ea typeface="Calibri"/>
                        <a:cs typeface="Calibri"/>
                        <a:sym typeface="Calibri"/>
                      </a:endParaRPr>
                    </a:p>
                  </a:txBody>
                  <a:tcPr marL="66675" marR="66675" marT="45725" marB="457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D9D9D9"/>
                    </a:solidFill>
                  </a:tcPr>
                </a:tc>
                <a:tc>
                  <a:txBody>
                    <a:bodyPr/>
                    <a:lstStyle/>
                    <a:p>
                      <a:pPr marL="0" marR="0" lvl="0" indent="0" algn="l" rtl="0">
                        <a:lnSpc>
                          <a:spcPct val="100000"/>
                        </a:lnSpc>
                        <a:spcBef>
                          <a:spcPts val="0"/>
                        </a:spcBef>
                        <a:spcAft>
                          <a:spcPts val="0"/>
                        </a:spcAft>
                        <a:buClr>
                          <a:srgbClr val="000000"/>
                        </a:buClr>
                        <a:buSzPts val="1200"/>
                        <a:buFont typeface="Arial"/>
                        <a:buNone/>
                      </a:pPr>
                      <a:r>
                        <a:rPr lang="en" sz="1800" u="none" strike="noStrike" cap="none">
                          <a:highlight>
                            <a:srgbClr val="D9D9D9"/>
                          </a:highlight>
                          <a:latin typeface="Calibri"/>
                          <a:ea typeface="Calibri"/>
                          <a:cs typeface="Calibri"/>
                          <a:sym typeface="Calibri"/>
                        </a:rPr>
                        <a:t>Rules and Incentive System (if available)  </a:t>
                      </a:r>
                      <a:endParaRPr sz="2000" u="none" strike="noStrike" cap="none">
                        <a:highlight>
                          <a:srgbClr val="D9D9D9"/>
                        </a:highlight>
                        <a:latin typeface="Calibri"/>
                        <a:ea typeface="Calibri"/>
                        <a:cs typeface="Calibri"/>
                        <a:sym typeface="Calibri"/>
                      </a:endParaRPr>
                    </a:p>
                  </a:txBody>
                  <a:tcPr marL="66675" marR="66675" marT="45725" marB="457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D9D9D9"/>
                    </a:solidFill>
                  </a:tcPr>
                </a:tc>
                <a:extLst>
                  <a:ext uri="{0D108BD9-81ED-4DB2-BD59-A6C34878D82A}">
                    <a16:rowId xmlns:a16="http://schemas.microsoft.com/office/drawing/2014/main" val="10003"/>
                  </a:ext>
                </a:extLst>
              </a:tr>
              <a:tr h="1159072">
                <a:tc>
                  <a:txBody>
                    <a:bodyPr/>
                    <a:lstStyle/>
                    <a:p>
                      <a:pPr marL="342900" marR="0" lvl="0" indent="-342900" algn="l" rtl="0">
                        <a:lnSpc>
                          <a:spcPct val="100000"/>
                        </a:lnSpc>
                        <a:spcBef>
                          <a:spcPts val="0"/>
                        </a:spcBef>
                        <a:spcAft>
                          <a:spcPts val="0"/>
                        </a:spcAft>
                        <a:buClr>
                          <a:srgbClr val="000000"/>
                        </a:buClr>
                        <a:buSzPts val="1200"/>
                        <a:buFont typeface="Arial"/>
                        <a:buAutoNum type="arabicPeriod" startAt="4"/>
                      </a:pPr>
                      <a:r>
                        <a:rPr lang="en" sz="1800" b="1" u="none" strike="noStrike" cap="none">
                          <a:latin typeface="Calibri"/>
                          <a:ea typeface="Calibri"/>
                          <a:cs typeface="Calibri"/>
                          <a:sym typeface="Calibri"/>
                        </a:rPr>
                        <a:t>Topic Activities:</a:t>
                      </a:r>
                      <a:r>
                        <a:rPr lang="en" sz="1800" u="none" strike="noStrike" cap="none">
                          <a:latin typeface="Calibri"/>
                          <a:ea typeface="Calibri"/>
                          <a:cs typeface="Calibri"/>
                          <a:sym typeface="Calibri"/>
                        </a:rPr>
                        <a:t> </a:t>
                      </a:r>
                      <a:endParaRPr sz="2000" u="none" strike="noStrike" cap="none">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200"/>
                        <a:buFont typeface="Arial"/>
                        <a:buNone/>
                      </a:pPr>
                      <a:r>
                        <a:rPr lang="en" sz="1800" b="1" u="none" strike="noStrike" cap="none">
                          <a:latin typeface="Calibri"/>
                          <a:ea typeface="Calibri"/>
                          <a:cs typeface="Calibri"/>
                          <a:sym typeface="Calibri"/>
                        </a:rPr>
                        <a:t> </a:t>
                      </a:r>
                      <a:r>
                        <a:rPr lang="en" sz="1800" u="none" strike="noStrike" cap="none">
                          <a:latin typeface="Calibri"/>
                          <a:ea typeface="Calibri"/>
                          <a:cs typeface="Calibri"/>
                          <a:sym typeface="Calibri"/>
                        </a:rPr>
                        <a:t> </a:t>
                      </a:r>
                      <a:endParaRPr sz="2000" u="none" strike="noStrike" cap="none">
                        <a:latin typeface="Calibri"/>
                        <a:ea typeface="Calibri"/>
                        <a:cs typeface="Calibri"/>
                        <a:sym typeface="Calibri"/>
                      </a:endParaRPr>
                    </a:p>
                  </a:txBody>
                  <a:tcPr marL="66675" marR="66675" marT="45725" marB="457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A3E0F4"/>
                    </a:solidFill>
                  </a:tcPr>
                </a:tc>
                <a:tc>
                  <a:txBody>
                    <a:bodyPr/>
                    <a:lstStyle/>
                    <a:p>
                      <a:pPr marL="0" marR="0" lvl="0" indent="0" algn="l" rtl="0">
                        <a:lnSpc>
                          <a:spcPct val="100000"/>
                        </a:lnSpc>
                        <a:spcBef>
                          <a:spcPts val="0"/>
                        </a:spcBef>
                        <a:spcAft>
                          <a:spcPts val="0"/>
                        </a:spcAft>
                        <a:buClr>
                          <a:srgbClr val="000000"/>
                        </a:buClr>
                        <a:buSzPts val="1200"/>
                        <a:buFont typeface="Arial"/>
                        <a:buNone/>
                      </a:pPr>
                      <a:r>
                        <a:rPr lang="en" sz="1800" u="none" strike="noStrike" cap="none">
                          <a:latin typeface="Calibri"/>
                          <a:ea typeface="Calibri"/>
                          <a:cs typeface="Calibri"/>
                          <a:sym typeface="Calibri"/>
                        </a:rPr>
                        <a:t>Activity 1 : Loaded Language </a:t>
                      </a:r>
                      <a:endParaRPr sz="2000" u="none" strike="noStrike" cap="none">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200"/>
                        <a:buFont typeface="Arial"/>
                        <a:buNone/>
                      </a:pPr>
                      <a:r>
                        <a:rPr lang="en" sz="1800" u="none" strike="noStrike" cap="none">
                          <a:latin typeface="Calibri"/>
                          <a:ea typeface="Calibri"/>
                          <a:cs typeface="Calibri"/>
                          <a:sym typeface="Calibri"/>
                        </a:rPr>
                        <a:t>Activity 2 : The Power of Words </a:t>
                      </a:r>
                      <a:endParaRPr sz="2000" u="none" strike="noStrike" cap="none">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200"/>
                        <a:buFont typeface="Arial"/>
                        <a:buNone/>
                      </a:pPr>
                      <a:r>
                        <a:rPr lang="en" sz="1800" u="none" strike="noStrike" cap="none">
                          <a:latin typeface="Calibri"/>
                          <a:ea typeface="Calibri"/>
                          <a:cs typeface="Calibri"/>
                          <a:sym typeface="Calibri"/>
                        </a:rPr>
                        <a:t>Activity 3 : A Physical Analogy </a:t>
                      </a:r>
                      <a:endParaRPr sz="2000" u="none" strike="noStrike" cap="none">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200"/>
                        <a:buFont typeface="Arial"/>
                        <a:buNone/>
                      </a:pPr>
                      <a:r>
                        <a:rPr lang="en" sz="1800" u="none" strike="noStrike" cap="none">
                          <a:latin typeface="Calibri"/>
                          <a:ea typeface="Calibri"/>
                          <a:cs typeface="Calibri"/>
                          <a:sym typeface="Calibri"/>
                        </a:rPr>
                        <a:t>Activity 4 : States of Mental Health </a:t>
                      </a:r>
                      <a:endParaRPr sz="2000" u="none" strike="noStrike" cap="none">
                        <a:latin typeface="Calibri"/>
                        <a:ea typeface="Calibri"/>
                        <a:cs typeface="Calibri"/>
                        <a:sym typeface="Calibri"/>
                      </a:endParaRPr>
                    </a:p>
                  </a:txBody>
                  <a:tcPr marL="66675" marR="66675" marT="45725" marB="457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A3E0F4"/>
                    </a:solidFill>
                  </a:tcPr>
                </a:tc>
                <a:extLst>
                  <a:ext uri="{0D108BD9-81ED-4DB2-BD59-A6C34878D82A}">
                    <a16:rowId xmlns:a16="http://schemas.microsoft.com/office/drawing/2014/main" val="10004"/>
                  </a:ext>
                </a:extLst>
              </a:tr>
              <a:tr h="385929">
                <a:tc>
                  <a:txBody>
                    <a:bodyPr/>
                    <a:lstStyle/>
                    <a:p>
                      <a:pPr marL="342900" marR="0" lvl="0" indent="-342900" algn="l" rtl="0">
                        <a:lnSpc>
                          <a:spcPct val="100000"/>
                        </a:lnSpc>
                        <a:spcBef>
                          <a:spcPts val="0"/>
                        </a:spcBef>
                        <a:spcAft>
                          <a:spcPts val="0"/>
                        </a:spcAft>
                        <a:buClr>
                          <a:srgbClr val="000000"/>
                        </a:buClr>
                        <a:buSzPts val="1200"/>
                        <a:buFont typeface="Arial"/>
                        <a:buAutoNum type="arabicPeriod" startAt="5"/>
                      </a:pPr>
                      <a:r>
                        <a:rPr lang="en" sz="1800" b="1" u="none" strike="noStrike" cap="none">
                          <a:highlight>
                            <a:srgbClr val="D9D9D9"/>
                          </a:highlight>
                          <a:latin typeface="Calibri"/>
                          <a:ea typeface="Calibri"/>
                          <a:cs typeface="Calibri"/>
                          <a:sym typeface="Calibri"/>
                        </a:rPr>
                        <a:t>Optional</a:t>
                      </a:r>
                      <a:r>
                        <a:rPr lang="en" sz="1800" u="none" strike="noStrike" cap="none">
                          <a:highlight>
                            <a:srgbClr val="D9D9D9"/>
                          </a:highlight>
                          <a:latin typeface="Calibri"/>
                          <a:ea typeface="Calibri"/>
                          <a:cs typeface="Calibri"/>
                          <a:sym typeface="Calibri"/>
                        </a:rPr>
                        <a:t> </a:t>
                      </a:r>
                      <a:r>
                        <a:rPr lang="en" sz="1800" b="1" u="none" strike="noStrike" cap="none">
                          <a:highlight>
                            <a:srgbClr val="D9D9D9"/>
                          </a:highlight>
                          <a:latin typeface="Calibri"/>
                          <a:ea typeface="Calibri"/>
                          <a:cs typeface="Calibri"/>
                          <a:sym typeface="Calibri"/>
                        </a:rPr>
                        <a:t>Activities:</a:t>
                      </a:r>
                      <a:r>
                        <a:rPr lang="en" sz="1800" u="none" strike="noStrike" cap="none">
                          <a:highlight>
                            <a:srgbClr val="D9D9D9"/>
                          </a:highlight>
                          <a:latin typeface="Calibri"/>
                          <a:ea typeface="Calibri"/>
                          <a:cs typeface="Calibri"/>
                          <a:sym typeface="Calibri"/>
                        </a:rPr>
                        <a:t> </a:t>
                      </a:r>
                      <a:endParaRPr sz="2000" u="none" strike="noStrike" cap="none">
                        <a:highlight>
                          <a:srgbClr val="D9D9D9"/>
                        </a:highlight>
                        <a:latin typeface="Calibri"/>
                        <a:ea typeface="Calibri"/>
                        <a:cs typeface="Calibri"/>
                        <a:sym typeface="Calibri"/>
                      </a:endParaRPr>
                    </a:p>
                  </a:txBody>
                  <a:tcPr marL="66675" marR="66675" marT="45725" marB="457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D9D9D9"/>
                    </a:solidFill>
                  </a:tcPr>
                </a:tc>
                <a:tc>
                  <a:txBody>
                    <a:bodyPr/>
                    <a:lstStyle/>
                    <a:p>
                      <a:pPr marL="0" marR="0" lvl="0" indent="0" algn="l" rtl="0">
                        <a:lnSpc>
                          <a:spcPct val="100000"/>
                        </a:lnSpc>
                        <a:spcBef>
                          <a:spcPts val="0"/>
                        </a:spcBef>
                        <a:spcAft>
                          <a:spcPts val="0"/>
                        </a:spcAft>
                        <a:buClr>
                          <a:srgbClr val="000000"/>
                        </a:buClr>
                        <a:buSzPts val="1200"/>
                        <a:buFont typeface="Arial"/>
                        <a:buNone/>
                      </a:pPr>
                      <a:r>
                        <a:rPr lang="en" sz="1800" u="none" strike="noStrike" cap="none">
                          <a:highlight>
                            <a:srgbClr val="D9D9D9"/>
                          </a:highlight>
                          <a:latin typeface="Calibri"/>
                          <a:ea typeface="Calibri"/>
                          <a:cs typeface="Calibri"/>
                          <a:sym typeface="Calibri"/>
                        </a:rPr>
                        <a:t>Sorting Activity </a:t>
                      </a:r>
                      <a:endParaRPr sz="2000" u="none" strike="noStrike" cap="none">
                        <a:highlight>
                          <a:srgbClr val="D9D9D9"/>
                        </a:highlight>
                        <a:latin typeface="Calibri"/>
                        <a:ea typeface="Calibri"/>
                        <a:cs typeface="Calibri"/>
                        <a:sym typeface="Calibri"/>
                      </a:endParaRPr>
                    </a:p>
                  </a:txBody>
                  <a:tcPr marL="66675" marR="66675" marT="45725" marB="457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D9D9D9"/>
                    </a:solidFill>
                  </a:tcPr>
                </a:tc>
                <a:extLst>
                  <a:ext uri="{0D108BD9-81ED-4DB2-BD59-A6C34878D82A}">
                    <a16:rowId xmlns:a16="http://schemas.microsoft.com/office/drawing/2014/main" val="10005"/>
                  </a:ext>
                </a:extLst>
              </a:tr>
              <a:tr h="488534">
                <a:tc>
                  <a:txBody>
                    <a:bodyPr/>
                    <a:lstStyle/>
                    <a:p>
                      <a:pPr marL="342900" marR="0" lvl="0" indent="-342900" algn="l" rtl="0">
                        <a:lnSpc>
                          <a:spcPct val="100000"/>
                        </a:lnSpc>
                        <a:spcBef>
                          <a:spcPts val="0"/>
                        </a:spcBef>
                        <a:spcAft>
                          <a:spcPts val="0"/>
                        </a:spcAft>
                        <a:buClr>
                          <a:srgbClr val="000000"/>
                        </a:buClr>
                        <a:buSzPts val="1200"/>
                        <a:buFont typeface="Arial"/>
                        <a:buAutoNum type="arabicPeriod" startAt="6"/>
                      </a:pPr>
                      <a:r>
                        <a:rPr lang="en" sz="1800" b="1" u="none" strike="noStrike" cap="none">
                          <a:latin typeface="Calibri"/>
                          <a:ea typeface="Calibri"/>
                          <a:cs typeface="Calibri"/>
                          <a:sym typeface="Calibri"/>
                        </a:rPr>
                        <a:t>Conceptual Understanding:</a:t>
                      </a:r>
                      <a:r>
                        <a:rPr lang="en" sz="1800" u="none" strike="noStrike" cap="none">
                          <a:latin typeface="Calibri"/>
                          <a:ea typeface="Calibri"/>
                          <a:cs typeface="Calibri"/>
                          <a:sym typeface="Calibri"/>
                        </a:rPr>
                        <a:t> </a:t>
                      </a:r>
                      <a:endParaRPr sz="2000" u="none" strike="noStrike" cap="none">
                        <a:latin typeface="Calibri"/>
                        <a:ea typeface="Calibri"/>
                        <a:cs typeface="Calibri"/>
                        <a:sym typeface="Calibri"/>
                      </a:endParaRPr>
                    </a:p>
                  </a:txBody>
                  <a:tcPr marL="66675" marR="66675" marT="45725" marB="457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A3E0F4"/>
                    </a:solidFill>
                  </a:tcPr>
                </a:tc>
                <a:tc>
                  <a:txBody>
                    <a:bodyPr/>
                    <a:lstStyle/>
                    <a:p>
                      <a:pPr marL="0" marR="0" lvl="0" indent="0" algn="l" rtl="0">
                        <a:lnSpc>
                          <a:spcPct val="100000"/>
                        </a:lnSpc>
                        <a:spcBef>
                          <a:spcPts val="0"/>
                        </a:spcBef>
                        <a:spcAft>
                          <a:spcPts val="0"/>
                        </a:spcAft>
                        <a:buClr>
                          <a:srgbClr val="000000"/>
                        </a:buClr>
                        <a:buSzPts val="1200"/>
                        <a:buFont typeface="Arial"/>
                        <a:buNone/>
                      </a:pPr>
                      <a:r>
                        <a:rPr lang="en" sz="1800" u="none" strike="noStrike" cap="none" dirty="0">
                          <a:latin typeface="Calibri"/>
                          <a:ea typeface="Calibri"/>
                          <a:cs typeface="Calibri"/>
                          <a:sym typeface="Calibri"/>
                        </a:rPr>
                        <a:t>Real Life Example</a:t>
                      </a:r>
                      <a:endParaRPr sz="2000" u="none" strike="noStrike" cap="none" dirty="0">
                        <a:latin typeface="Calibri"/>
                        <a:ea typeface="Calibri"/>
                        <a:cs typeface="Calibri"/>
                        <a:sym typeface="Calibri"/>
                      </a:endParaRPr>
                    </a:p>
                  </a:txBody>
                  <a:tcPr marL="66675" marR="66675" marT="45725" marB="457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A3E0F4"/>
                    </a:solid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4566205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Google Shape;280;g2ec74927de7_0_124">
            <a:extLst>
              <a:ext uri="{FF2B5EF4-FFF2-40B4-BE49-F238E27FC236}">
                <a16:creationId xmlns:a16="http://schemas.microsoft.com/office/drawing/2014/main" id="{59E55751-CCE2-9B5D-70B1-F56F262EE2AF}"/>
              </a:ext>
            </a:extLst>
          </p:cNvPr>
          <p:cNvSpPr/>
          <p:nvPr/>
        </p:nvSpPr>
        <p:spPr>
          <a:xfrm>
            <a:off x="0" y="439819"/>
            <a:ext cx="12191999" cy="648300"/>
          </a:xfrm>
          <a:prstGeom prst="roundRect">
            <a:avLst>
              <a:gd name="adj" fmla="val 16667"/>
            </a:avLst>
          </a:prstGeom>
          <a:solidFill>
            <a:srgbClr val="A3E0F4"/>
          </a:solidFill>
          <a:ln w="9525" cap="flat" cmpd="sng">
            <a:solidFill>
              <a:srgbClr val="A3E0F4"/>
            </a:solidFill>
            <a:prstDash val="solid"/>
            <a:round/>
            <a:headEnd type="none" w="sm" len="sm"/>
            <a:tailEnd type="none" w="sm" len="sm"/>
          </a:ln>
          <a:effectLst>
            <a:outerShdw algn="bl" rotWithShape="0">
              <a:srgbClr val="A3E0F4">
                <a:alpha val="50000"/>
              </a:srgbClr>
            </a:outerShdw>
          </a:effectLst>
        </p:spPr>
        <p:txBody>
          <a:bodyPr spcFirstLastPara="1" wrap="square" lIns="68575" tIns="68575" rIns="68575" bIns="68575" anchor="ctr" anchorCtr="0">
            <a:noAutofit/>
          </a:bodyPr>
          <a:lstStyle/>
          <a:p>
            <a:pPr marL="0" lvl="0" indent="0" algn="ctr" rtl="0">
              <a:spcBef>
                <a:spcPts val="0"/>
              </a:spcBef>
              <a:spcAft>
                <a:spcPts val="0"/>
              </a:spcAft>
              <a:buNone/>
            </a:pPr>
            <a:r>
              <a:rPr lang="en-US" sz="3200" dirty="0">
                <a:latin typeface="Calibri" panose="020F0502020204030204" pitchFamily="34" charset="0"/>
                <a:cs typeface="Calibri" panose="020F0502020204030204" pitchFamily="34" charset="0"/>
              </a:rPr>
              <a:t>Goals, Materials, and Preparation</a:t>
            </a:r>
            <a:endParaRPr sz="3200" dirty="0">
              <a:latin typeface="Calibri" panose="020F0502020204030204" pitchFamily="34" charset="0"/>
              <a:cs typeface="Calibri" panose="020F0502020204030204" pitchFamily="34" charset="0"/>
            </a:endParaRPr>
          </a:p>
        </p:txBody>
      </p:sp>
      <p:sp>
        <p:nvSpPr>
          <p:cNvPr id="2" name="Google Shape;213;g2ec4152fb3b_0_197">
            <a:extLst>
              <a:ext uri="{FF2B5EF4-FFF2-40B4-BE49-F238E27FC236}">
                <a16:creationId xmlns:a16="http://schemas.microsoft.com/office/drawing/2014/main" id="{EB2D3C35-F4A6-69FD-1A4E-F2CDE86EFEFA}"/>
              </a:ext>
            </a:extLst>
          </p:cNvPr>
          <p:cNvSpPr txBox="1"/>
          <p:nvPr/>
        </p:nvSpPr>
        <p:spPr>
          <a:xfrm>
            <a:off x="722036" y="1088119"/>
            <a:ext cx="10747925" cy="5109061"/>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en" sz="2000" b="1" i="0" u="none" strike="noStrike" cap="none" dirty="0">
                <a:solidFill>
                  <a:srgbClr val="000000"/>
                </a:solidFill>
                <a:latin typeface="Calibri"/>
                <a:ea typeface="Calibri"/>
                <a:cs typeface="Calibri"/>
                <a:sym typeface="Calibri"/>
              </a:rPr>
              <a:t>SESSION GOALS </a:t>
            </a:r>
            <a:endParaRPr sz="2000" b="1" i="0" u="none" strike="noStrike" cap="none" dirty="0">
              <a:solidFill>
                <a:srgbClr val="000000"/>
              </a:solidFill>
              <a:latin typeface="Calibri"/>
              <a:ea typeface="Calibri"/>
              <a:cs typeface="Calibri"/>
              <a:sym typeface="Calibri"/>
            </a:endParaRPr>
          </a:p>
          <a:p>
            <a:pPr marL="457200" marR="0" lvl="0" indent="-317500" algn="l" rtl="0">
              <a:lnSpc>
                <a:spcPct val="100000"/>
              </a:lnSpc>
              <a:spcBef>
                <a:spcPts val="0"/>
              </a:spcBef>
              <a:spcAft>
                <a:spcPts val="0"/>
              </a:spcAft>
              <a:buClr>
                <a:srgbClr val="000000"/>
              </a:buClr>
              <a:buSzPts val="1400"/>
              <a:buFont typeface="Calibri"/>
              <a:buAutoNum type="arabicPeriod"/>
            </a:pPr>
            <a:r>
              <a:rPr lang="en" sz="2000" b="0" i="0" u="none" strike="noStrike" cap="none" dirty="0">
                <a:solidFill>
                  <a:srgbClr val="000000"/>
                </a:solidFill>
                <a:latin typeface="Calibri"/>
                <a:ea typeface="Calibri"/>
                <a:cs typeface="Calibri"/>
                <a:sym typeface="Calibri"/>
              </a:rPr>
              <a:t>Define mental health   </a:t>
            </a:r>
            <a:endParaRPr sz="2000" b="0" i="0" u="none" strike="noStrike" cap="none" dirty="0">
              <a:solidFill>
                <a:srgbClr val="000000"/>
              </a:solidFill>
              <a:latin typeface="Calibri"/>
              <a:ea typeface="Calibri"/>
              <a:cs typeface="Calibri"/>
              <a:sym typeface="Calibri"/>
            </a:endParaRPr>
          </a:p>
          <a:p>
            <a:pPr marL="457200" marR="0" lvl="0" indent="-317500" algn="l" rtl="0">
              <a:lnSpc>
                <a:spcPct val="100000"/>
              </a:lnSpc>
              <a:spcBef>
                <a:spcPts val="0"/>
              </a:spcBef>
              <a:spcAft>
                <a:spcPts val="0"/>
              </a:spcAft>
              <a:buClr>
                <a:srgbClr val="000000"/>
              </a:buClr>
              <a:buSzPts val="1400"/>
              <a:buFont typeface="Calibri"/>
              <a:buAutoNum type="arabicPeriod"/>
            </a:pPr>
            <a:r>
              <a:rPr lang="en" sz="2000" b="0" i="0" u="none" strike="noStrike" cap="none" dirty="0">
                <a:solidFill>
                  <a:srgbClr val="000000"/>
                </a:solidFill>
                <a:latin typeface="Calibri"/>
                <a:ea typeface="Calibri"/>
                <a:cs typeface="Calibri"/>
                <a:sym typeface="Calibri"/>
              </a:rPr>
              <a:t>Distinguish between mental health and mental illness  </a:t>
            </a:r>
            <a:endParaRPr sz="2000" b="0" i="0" u="none" strike="noStrike" cap="none" dirty="0">
              <a:solidFill>
                <a:srgbClr val="000000"/>
              </a:solidFill>
              <a:latin typeface="Calibri"/>
              <a:ea typeface="Calibri"/>
              <a:cs typeface="Calibri"/>
              <a:sym typeface="Calibri"/>
            </a:endParaRPr>
          </a:p>
          <a:p>
            <a:pPr marL="457200" marR="0" lvl="0" indent="-317500" algn="l" rtl="0">
              <a:lnSpc>
                <a:spcPct val="100000"/>
              </a:lnSpc>
              <a:spcBef>
                <a:spcPts val="0"/>
              </a:spcBef>
              <a:spcAft>
                <a:spcPts val="0"/>
              </a:spcAft>
              <a:buClr>
                <a:srgbClr val="000000"/>
              </a:buClr>
              <a:buSzPts val="1400"/>
              <a:buFont typeface="Calibri"/>
              <a:buAutoNum type="arabicPeriod"/>
            </a:pPr>
            <a:r>
              <a:rPr lang="en" sz="2000" b="0" i="0" u="none" strike="noStrike" cap="none" dirty="0">
                <a:solidFill>
                  <a:srgbClr val="000000"/>
                </a:solidFill>
                <a:latin typeface="Calibri"/>
                <a:ea typeface="Calibri"/>
                <a:cs typeface="Calibri"/>
                <a:sym typeface="Calibri"/>
              </a:rPr>
              <a:t>Demonstrate use of appropriate terminology to represent emotional and feeling experiences  </a:t>
            </a:r>
            <a:endParaRPr sz="2000" b="0" i="0" u="none" strike="noStrike" cap="none" dirty="0">
              <a:solidFill>
                <a:srgbClr val="000000"/>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400"/>
              <a:buFont typeface="Arial"/>
              <a:buNone/>
            </a:pPr>
            <a:endParaRPr sz="2000" b="0" i="0" u="none" strike="noStrike" cap="none" dirty="0">
              <a:solidFill>
                <a:srgbClr val="000000"/>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400"/>
              <a:buFont typeface="Arial"/>
              <a:buNone/>
            </a:pPr>
            <a:r>
              <a:rPr lang="en" sz="2000" b="1" i="0" u="none" strike="noStrike" cap="none" dirty="0">
                <a:solidFill>
                  <a:srgbClr val="000000"/>
                </a:solidFill>
                <a:latin typeface="Calibri"/>
                <a:ea typeface="Calibri"/>
                <a:cs typeface="Calibri"/>
                <a:sym typeface="Calibri"/>
              </a:rPr>
              <a:t>MATERIALS AND PREPARATION NEEDED </a:t>
            </a:r>
            <a:endParaRPr sz="2000" b="1" i="0" u="none" strike="noStrike" cap="none" dirty="0">
              <a:solidFill>
                <a:srgbClr val="000000"/>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400"/>
              <a:buFont typeface="Arial"/>
              <a:buNone/>
            </a:pPr>
            <a:r>
              <a:rPr lang="en" sz="2000" b="0" i="1" u="sng" strike="noStrike" cap="none" dirty="0">
                <a:solidFill>
                  <a:srgbClr val="000000"/>
                </a:solidFill>
                <a:latin typeface="Calibri"/>
                <a:ea typeface="Calibri"/>
                <a:cs typeface="Calibri"/>
                <a:sym typeface="Calibri"/>
              </a:rPr>
              <a:t>Materials </a:t>
            </a:r>
            <a:endParaRPr sz="2000" b="0" i="1" u="sng" strike="noStrike" cap="none" dirty="0">
              <a:solidFill>
                <a:srgbClr val="000000"/>
              </a:solidFill>
              <a:latin typeface="Calibri"/>
              <a:ea typeface="Calibri"/>
              <a:cs typeface="Calibri"/>
              <a:sym typeface="Calibri"/>
            </a:endParaRPr>
          </a:p>
          <a:p>
            <a:pPr marL="457200" marR="0" lvl="0" indent="-317500" algn="l" rtl="0">
              <a:lnSpc>
                <a:spcPct val="100000"/>
              </a:lnSpc>
              <a:spcBef>
                <a:spcPts val="0"/>
              </a:spcBef>
              <a:spcAft>
                <a:spcPts val="0"/>
              </a:spcAft>
              <a:buClr>
                <a:srgbClr val="000000"/>
              </a:buClr>
              <a:buSzPts val="1400"/>
              <a:buFont typeface="Calibri"/>
              <a:buAutoNum type="arabicPeriod"/>
            </a:pPr>
            <a:r>
              <a:rPr lang="en" sz="2000" b="0" i="0" u="none" strike="noStrike" cap="none" dirty="0">
                <a:solidFill>
                  <a:srgbClr val="000000"/>
                </a:solidFill>
                <a:latin typeface="Calibri"/>
                <a:ea typeface="Calibri"/>
                <a:cs typeface="Calibri"/>
                <a:sym typeface="Calibri"/>
              </a:rPr>
              <a:t>Power Point: </a:t>
            </a:r>
            <a:r>
              <a:rPr lang="en" sz="2000" b="0" i="0" u="sng" strike="noStrike" cap="none" dirty="0">
                <a:solidFill>
                  <a:schemeClr val="hlink"/>
                </a:solidFill>
                <a:latin typeface="Calibri"/>
                <a:ea typeface="Calibri"/>
                <a:cs typeface="Calibri"/>
                <a:sym typeface="Calibri"/>
                <a:hlinkClick r:id="rId2"/>
              </a:rPr>
              <a:t>Topic A</a:t>
            </a:r>
            <a:r>
              <a:rPr lang="en" sz="2000" b="0" i="0" u="none" strike="noStrike" cap="none" dirty="0">
                <a:solidFill>
                  <a:srgbClr val="000000"/>
                </a:solidFill>
                <a:latin typeface="Calibri"/>
                <a:ea typeface="Calibri"/>
                <a:cs typeface="Calibri"/>
                <a:sym typeface="Calibri"/>
              </a:rPr>
              <a:t> </a:t>
            </a:r>
            <a:endParaRPr sz="2000" b="0" i="0" u="none" strike="noStrike" cap="none" dirty="0">
              <a:solidFill>
                <a:srgbClr val="000000"/>
              </a:solidFill>
              <a:latin typeface="Calibri"/>
              <a:ea typeface="Calibri"/>
              <a:cs typeface="Calibri"/>
              <a:sym typeface="Calibri"/>
            </a:endParaRPr>
          </a:p>
          <a:p>
            <a:pPr marL="457200" marR="0" lvl="0" indent="-317500" algn="l" rtl="0">
              <a:lnSpc>
                <a:spcPct val="100000"/>
              </a:lnSpc>
              <a:spcBef>
                <a:spcPts val="0"/>
              </a:spcBef>
              <a:spcAft>
                <a:spcPts val="0"/>
              </a:spcAft>
              <a:buClr>
                <a:srgbClr val="000000"/>
              </a:buClr>
              <a:buSzPts val="1400"/>
              <a:buFont typeface="Calibri"/>
              <a:buAutoNum type="arabicPeriod"/>
            </a:pPr>
            <a:r>
              <a:rPr lang="en" sz="2000" b="0" i="0" u="none" strike="noStrike" cap="none" dirty="0">
                <a:solidFill>
                  <a:srgbClr val="000000"/>
                </a:solidFill>
                <a:latin typeface="Calibri"/>
                <a:ea typeface="Calibri"/>
                <a:cs typeface="Calibri"/>
                <a:sym typeface="Calibri"/>
              </a:rPr>
              <a:t>Student Handouts: Student worksheet: </a:t>
            </a:r>
            <a:r>
              <a:rPr lang="en" sz="2000" b="0" i="0" u="sng" strike="noStrike" cap="none" dirty="0">
                <a:solidFill>
                  <a:schemeClr val="hlink"/>
                </a:solidFill>
                <a:latin typeface="Calibri"/>
                <a:ea typeface="Calibri"/>
                <a:cs typeface="Calibri"/>
                <a:sym typeface="Calibri"/>
                <a:hlinkClick r:id="rId3"/>
              </a:rPr>
              <a:t>Let’s Get Physical</a:t>
            </a:r>
            <a:r>
              <a:rPr lang="en" sz="2000" b="0" i="0" u="none" strike="noStrike" cap="none" dirty="0">
                <a:solidFill>
                  <a:srgbClr val="000000"/>
                </a:solidFill>
                <a:latin typeface="Calibri"/>
                <a:ea typeface="Calibri"/>
                <a:cs typeface="Calibri"/>
                <a:sym typeface="Calibri"/>
              </a:rPr>
              <a:t> </a:t>
            </a:r>
            <a:endParaRPr sz="2000" b="0" i="0" u="none" strike="noStrike" cap="none" dirty="0">
              <a:solidFill>
                <a:srgbClr val="000000"/>
              </a:solidFill>
              <a:latin typeface="Calibri"/>
              <a:ea typeface="Calibri"/>
              <a:cs typeface="Calibri"/>
              <a:sym typeface="Calibri"/>
            </a:endParaRPr>
          </a:p>
          <a:p>
            <a:pPr marL="457200" marR="0" lvl="0" indent="-317500" algn="l" rtl="0">
              <a:lnSpc>
                <a:spcPct val="100000"/>
              </a:lnSpc>
              <a:spcBef>
                <a:spcPts val="0"/>
              </a:spcBef>
              <a:spcAft>
                <a:spcPts val="0"/>
              </a:spcAft>
              <a:buClr>
                <a:srgbClr val="000000"/>
              </a:buClr>
              <a:buSzPts val="1400"/>
              <a:buFont typeface="Calibri"/>
              <a:buAutoNum type="arabicPeriod"/>
            </a:pPr>
            <a:r>
              <a:rPr lang="en" sz="2000" b="0" i="0" u="none" strike="noStrike" cap="none" dirty="0">
                <a:solidFill>
                  <a:srgbClr val="000000"/>
                </a:solidFill>
                <a:latin typeface="Calibri"/>
                <a:ea typeface="Calibri"/>
                <a:cs typeface="Calibri"/>
                <a:sym typeface="Calibri"/>
              </a:rPr>
              <a:t>Teacher Handouts: </a:t>
            </a:r>
            <a:r>
              <a:rPr lang="en" sz="2000" b="0" i="0" u="sng" strike="noStrike" cap="none" dirty="0">
                <a:solidFill>
                  <a:schemeClr val="hlink"/>
                </a:solidFill>
                <a:latin typeface="Calibri"/>
                <a:ea typeface="Calibri"/>
                <a:cs typeface="Calibri"/>
                <a:sym typeface="Calibri"/>
                <a:hlinkClick r:id="rId3"/>
              </a:rPr>
              <a:t>Let’s Get Physical (answer key</a:t>
            </a:r>
            <a:r>
              <a:rPr lang="en" sz="2000" b="0" i="0" u="none" strike="noStrike" cap="none" dirty="0">
                <a:solidFill>
                  <a:srgbClr val="000000"/>
                </a:solidFill>
                <a:latin typeface="Calibri"/>
                <a:ea typeface="Calibri"/>
                <a:cs typeface="Calibri"/>
                <a:sym typeface="Calibri"/>
              </a:rPr>
              <a:t>) and </a:t>
            </a:r>
            <a:r>
              <a:rPr lang="en" sz="2000" b="0" i="0" u="sng" strike="noStrike" cap="none" dirty="0">
                <a:solidFill>
                  <a:schemeClr val="hlink"/>
                </a:solidFill>
                <a:latin typeface="Calibri"/>
                <a:ea typeface="Calibri"/>
                <a:cs typeface="Calibri"/>
                <a:sym typeface="Calibri"/>
                <a:hlinkClick r:id="rId3"/>
              </a:rPr>
              <a:t>Sorting Scenarios (answer key)</a:t>
            </a:r>
            <a:r>
              <a:rPr lang="en" sz="2000" b="0" i="0" u="none" strike="noStrike" cap="none" dirty="0">
                <a:solidFill>
                  <a:srgbClr val="000000"/>
                </a:solidFill>
                <a:latin typeface="Calibri"/>
                <a:ea typeface="Calibri"/>
                <a:cs typeface="Calibri"/>
                <a:sym typeface="Calibri"/>
              </a:rPr>
              <a:t> </a:t>
            </a:r>
            <a:endParaRPr sz="2000" b="0" i="0" u="none" strike="noStrike" cap="none" dirty="0">
              <a:solidFill>
                <a:srgbClr val="000000"/>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400"/>
              <a:buFont typeface="Arial"/>
              <a:buNone/>
            </a:pPr>
            <a:r>
              <a:rPr lang="en" sz="2000" b="0" i="0" u="none" strike="noStrike" cap="none" dirty="0">
                <a:solidFill>
                  <a:srgbClr val="000000"/>
                </a:solidFill>
                <a:latin typeface="Calibri"/>
                <a:ea typeface="Calibri"/>
                <a:cs typeface="Calibri"/>
                <a:sym typeface="Calibri"/>
              </a:rPr>
              <a:t>   </a:t>
            </a:r>
            <a:endParaRPr sz="2000" b="0" i="0" u="none" strike="noStrike" cap="none" dirty="0">
              <a:solidFill>
                <a:srgbClr val="000000"/>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400"/>
              <a:buFont typeface="Arial"/>
              <a:buNone/>
            </a:pPr>
            <a:r>
              <a:rPr lang="en" sz="2000" b="0" i="1" u="sng" strike="noStrike" cap="none" dirty="0">
                <a:solidFill>
                  <a:srgbClr val="000000"/>
                </a:solidFill>
                <a:latin typeface="Calibri"/>
                <a:ea typeface="Calibri"/>
                <a:cs typeface="Calibri"/>
                <a:sym typeface="Calibri"/>
              </a:rPr>
              <a:t>Preparation</a:t>
            </a:r>
            <a:r>
              <a:rPr lang="en" sz="2000" b="0" i="0" u="none" strike="noStrike" cap="none" dirty="0">
                <a:solidFill>
                  <a:srgbClr val="000000"/>
                </a:solidFill>
                <a:latin typeface="Calibri"/>
                <a:ea typeface="Calibri"/>
                <a:cs typeface="Calibri"/>
                <a:sym typeface="Calibri"/>
              </a:rPr>
              <a:t>  </a:t>
            </a:r>
            <a:endParaRPr sz="2000" b="0" i="0" u="none" strike="noStrike" cap="none" dirty="0">
              <a:solidFill>
                <a:srgbClr val="000000"/>
              </a:solidFill>
              <a:latin typeface="Calibri"/>
              <a:ea typeface="Calibri"/>
              <a:cs typeface="Calibri"/>
              <a:sym typeface="Calibri"/>
            </a:endParaRPr>
          </a:p>
          <a:p>
            <a:pPr marL="457200" marR="0" lvl="0" indent="-317500" algn="l" rtl="0">
              <a:lnSpc>
                <a:spcPct val="100000"/>
              </a:lnSpc>
              <a:spcBef>
                <a:spcPts val="0"/>
              </a:spcBef>
              <a:spcAft>
                <a:spcPts val="0"/>
              </a:spcAft>
              <a:buClr>
                <a:srgbClr val="000000"/>
              </a:buClr>
              <a:buSzPts val="1400"/>
              <a:buFont typeface="Calibri"/>
              <a:buAutoNum type="arabicPeriod"/>
            </a:pPr>
            <a:r>
              <a:rPr lang="en" sz="2000" b="0" i="0" u="none" strike="noStrike" cap="none" dirty="0">
                <a:solidFill>
                  <a:srgbClr val="000000"/>
                </a:solidFill>
                <a:latin typeface="Calibri"/>
                <a:ea typeface="Calibri"/>
                <a:cs typeface="Calibri"/>
                <a:sym typeface="Calibri"/>
              </a:rPr>
              <a:t>Read “Background for Facilitators” in the implementation guide/brief background in slide deck</a:t>
            </a:r>
            <a:endParaRPr sz="2000" b="0" i="0" u="none" strike="noStrike" cap="none" dirty="0">
              <a:solidFill>
                <a:srgbClr val="000000"/>
              </a:solidFill>
              <a:latin typeface="Calibri"/>
              <a:ea typeface="Calibri"/>
              <a:cs typeface="Calibri"/>
              <a:sym typeface="Calibri"/>
            </a:endParaRPr>
          </a:p>
          <a:p>
            <a:pPr marL="457200" marR="0" lvl="0" indent="-317500" algn="l" rtl="0">
              <a:lnSpc>
                <a:spcPct val="100000"/>
              </a:lnSpc>
              <a:spcBef>
                <a:spcPts val="0"/>
              </a:spcBef>
              <a:spcAft>
                <a:spcPts val="0"/>
              </a:spcAft>
              <a:buClr>
                <a:srgbClr val="000000"/>
              </a:buClr>
              <a:buSzPts val="1400"/>
              <a:buFont typeface="Calibri"/>
              <a:buAutoNum type="arabicPeriod"/>
            </a:pPr>
            <a:r>
              <a:rPr lang="en" sz="2000" b="0" i="0" u="none" strike="noStrike" cap="none" dirty="0">
                <a:solidFill>
                  <a:srgbClr val="000000"/>
                </a:solidFill>
                <a:latin typeface="Calibri"/>
                <a:ea typeface="Calibri"/>
                <a:cs typeface="Calibri"/>
                <a:sym typeface="Calibri"/>
              </a:rPr>
              <a:t>Prep Conceptual understanding activity in advance. What “project” do you want students to do?  </a:t>
            </a:r>
            <a:endParaRPr sz="2000" b="0" i="0" u="none" strike="noStrike" cap="none" dirty="0">
              <a:solidFill>
                <a:srgbClr val="000000"/>
              </a:solidFill>
              <a:latin typeface="Calibri"/>
              <a:ea typeface="Calibri"/>
              <a:cs typeface="Calibri"/>
              <a:sym typeface="Calibri"/>
            </a:endParaRPr>
          </a:p>
          <a:p>
            <a:pPr marL="457200" marR="0" lvl="0" indent="-317500" algn="l" rtl="0">
              <a:lnSpc>
                <a:spcPct val="100000"/>
              </a:lnSpc>
              <a:spcBef>
                <a:spcPts val="0"/>
              </a:spcBef>
              <a:spcAft>
                <a:spcPts val="0"/>
              </a:spcAft>
              <a:buClr>
                <a:srgbClr val="000000"/>
              </a:buClr>
              <a:buSzPts val="1400"/>
              <a:buFont typeface="Calibri"/>
              <a:buAutoNum type="arabicPeriod"/>
            </a:pPr>
            <a:r>
              <a:rPr lang="en" sz="2000" b="0" i="0" u="none" strike="noStrike" cap="none" dirty="0">
                <a:solidFill>
                  <a:srgbClr val="000000"/>
                </a:solidFill>
                <a:latin typeface="Calibri"/>
                <a:ea typeface="Calibri"/>
                <a:cs typeface="Calibri"/>
                <a:sym typeface="Calibri"/>
              </a:rPr>
              <a:t>Optional Extension activity – have YouTube clip (or alternative videos) ready. </a:t>
            </a:r>
            <a:r>
              <a:rPr lang="en" sz="2000" b="0" i="0" u="sng" strike="noStrike" cap="none" dirty="0">
                <a:solidFill>
                  <a:schemeClr val="hlink"/>
                </a:solidFill>
                <a:latin typeface="Calibri"/>
                <a:ea typeface="Calibri"/>
                <a:cs typeface="Calibri"/>
                <a:sym typeface="Calibri"/>
                <a:hlinkClick r:id="rId4"/>
              </a:rPr>
              <a:t>https://drive.google.com/drive/u/0/folders/1LdGBBu9iUYhDShpoKqwiYqUK0TFcFhkf</a:t>
            </a:r>
            <a:r>
              <a:rPr lang="en" sz="2000" b="0" i="0" u="none" strike="noStrike" cap="none" dirty="0">
                <a:solidFill>
                  <a:srgbClr val="000000"/>
                </a:solidFill>
                <a:latin typeface="Calibri"/>
                <a:ea typeface="Calibri"/>
                <a:cs typeface="Calibri"/>
                <a:sym typeface="Calibri"/>
              </a:rPr>
              <a:t>  </a:t>
            </a:r>
            <a:endParaRPr sz="2000" b="0" i="0" u="none" strike="noStrike" cap="none" dirty="0">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val="38269541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Google Shape;280;g2ec74927de7_0_124">
            <a:extLst>
              <a:ext uri="{FF2B5EF4-FFF2-40B4-BE49-F238E27FC236}">
                <a16:creationId xmlns:a16="http://schemas.microsoft.com/office/drawing/2014/main" id="{59E55751-CCE2-9B5D-70B1-F56F262EE2AF}"/>
              </a:ext>
            </a:extLst>
          </p:cNvPr>
          <p:cNvSpPr/>
          <p:nvPr/>
        </p:nvSpPr>
        <p:spPr>
          <a:xfrm>
            <a:off x="0" y="439819"/>
            <a:ext cx="12191999" cy="648300"/>
          </a:xfrm>
          <a:prstGeom prst="roundRect">
            <a:avLst>
              <a:gd name="adj" fmla="val 16667"/>
            </a:avLst>
          </a:prstGeom>
          <a:solidFill>
            <a:srgbClr val="A3E0F4"/>
          </a:solidFill>
          <a:ln w="9525" cap="flat" cmpd="sng">
            <a:solidFill>
              <a:srgbClr val="A3E0F4"/>
            </a:solidFill>
            <a:prstDash val="solid"/>
            <a:round/>
            <a:headEnd type="none" w="sm" len="sm"/>
            <a:tailEnd type="none" w="sm" len="sm"/>
          </a:ln>
          <a:effectLst>
            <a:outerShdw algn="bl" rotWithShape="0">
              <a:srgbClr val="A3E0F4">
                <a:alpha val="50000"/>
              </a:srgbClr>
            </a:outerShdw>
          </a:effectLst>
        </p:spPr>
        <p:txBody>
          <a:bodyPr spcFirstLastPara="1" wrap="square" lIns="68575" tIns="68575" rIns="68575" bIns="68575" anchor="ctr" anchorCtr="0">
            <a:noAutofit/>
          </a:bodyPr>
          <a:lstStyle/>
          <a:p>
            <a:pPr marL="0" lvl="0" indent="0" algn="ctr" rtl="0">
              <a:spcBef>
                <a:spcPts val="0"/>
              </a:spcBef>
              <a:spcAft>
                <a:spcPts val="0"/>
              </a:spcAft>
              <a:buNone/>
            </a:pPr>
            <a:r>
              <a:rPr lang="en-US" sz="3200" dirty="0">
                <a:latin typeface="Calibri" panose="020F0502020204030204" pitchFamily="34" charset="0"/>
                <a:cs typeface="Calibri" panose="020F0502020204030204" pitchFamily="34" charset="0"/>
              </a:rPr>
              <a:t>Background Knowledge</a:t>
            </a:r>
            <a:endParaRPr sz="3200" dirty="0">
              <a:latin typeface="Calibri" panose="020F0502020204030204" pitchFamily="34" charset="0"/>
              <a:cs typeface="Calibri" panose="020F0502020204030204" pitchFamily="34" charset="0"/>
            </a:endParaRPr>
          </a:p>
        </p:txBody>
      </p:sp>
      <p:sp>
        <p:nvSpPr>
          <p:cNvPr id="3" name="Google Shape;189;g2f15cb2662e_0_6">
            <a:extLst>
              <a:ext uri="{FF2B5EF4-FFF2-40B4-BE49-F238E27FC236}">
                <a16:creationId xmlns:a16="http://schemas.microsoft.com/office/drawing/2014/main" id="{1C20F18F-D635-9927-BDB3-789A1C00893C}"/>
              </a:ext>
            </a:extLst>
          </p:cNvPr>
          <p:cNvSpPr txBox="1">
            <a:spLocks noGrp="1"/>
          </p:cNvSpPr>
          <p:nvPr>
            <p:ph idx="1"/>
          </p:nvPr>
        </p:nvSpPr>
        <p:spPr>
          <a:xfrm>
            <a:off x="615950" y="1510145"/>
            <a:ext cx="10536238" cy="4344555"/>
          </a:xfrm>
          <a:prstGeom prst="rect">
            <a:avLst/>
          </a:prstGeom>
          <a:noFill/>
          <a:ln>
            <a:noFill/>
          </a:ln>
        </p:spPr>
        <p:txBody>
          <a:bodyPr spcFirstLastPara="1" wrap="square" lIns="91425" tIns="45700" rIns="91425" bIns="45700" anchor="t" anchorCtr="0">
            <a:normAutofit fontScale="92500" lnSpcReduction="20000"/>
          </a:bodyPr>
          <a:lstStyle/>
          <a:p>
            <a:pPr marL="38100" lvl="0" indent="0" algn="l" rtl="0">
              <a:lnSpc>
                <a:spcPct val="90000"/>
              </a:lnSpc>
              <a:spcBef>
                <a:spcPts val="750"/>
              </a:spcBef>
              <a:spcAft>
                <a:spcPts val="0"/>
              </a:spcAft>
              <a:buSzPts val="2800"/>
              <a:buNone/>
            </a:pPr>
            <a:r>
              <a:rPr lang="en-US" sz="2400" dirty="0">
                <a:solidFill>
                  <a:schemeClr val="dk1"/>
                </a:solidFill>
                <a:latin typeface="Calibri"/>
                <a:ea typeface="Calibri"/>
                <a:cs typeface="Calibri"/>
                <a:sym typeface="Calibri"/>
              </a:rPr>
              <a:t>Most young people have heard about mental health and mental illness. However, it is quite common that students mistake or misrepresent the two concepts. Adding to the confusion, students may turn to social media for guidance where users frequently refer to terms associated with mental illness to describe normal life (such as “ I am traumatized” for “I am upset" or “I am depressed” for “I am unhappy”. These expressions perpetuate stigma and do not provide clear or consistent understanding.</a:t>
            </a:r>
          </a:p>
          <a:p>
            <a:pPr marL="38100" lvl="0" indent="0" algn="l" rtl="0">
              <a:lnSpc>
                <a:spcPct val="90000"/>
              </a:lnSpc>
              <a:spcBef>
                <a:spcPts val="750"/>
              </a:spcBef>
              <a:spcAft>
                <a:spcPts val="0"/>
              </a:spcAft>
              <a:buSzPts val="2800"/>
              <a:buNone/>
            </a:pPr>
            <a:endParaRPr lang="en-US" sz="1800" dirty="0">
              <a:solidFill>
                <a:schemeClr val="dk1"/>
              </a:solidFill>
              <a:latin typeface="Calibri"/>
              <a:ea typeface="Calibri"/>
              <a:cs typeface="Calibri"/>
              <a:sym typeface="Calibri"/>
            </a:endParaRPr>
          </a:p>
          <a:p>
            <a:pPr marL="38100" lvl="0" indent="0" algn="l" rtl="0">
              <a:lnSpc>
                <a:spcPct val="90000"/>
              </a:lnSpc>
              <a:spcBef>
                <a:spcPts val="750"/>
              </a:spcBef>
              <a:spcAft>
                <a:spcPts val="0"/>
              </a:spcAft>
              <a:buSzPts val="2800"/>
              <a:buNone/>
            </a:pPr>
            <a:r>
              <a:rPr lang="en-US" sz="2400" dirty="0">
                <a:solidFill>
                  <a:schemeClr val="dk1"/>
                </a:solidFill>
                <a:latin typeface="Calibri"/>
                <a:ea typeface="Calibri"/>
                <a:cs typeface="Calibri"/>
                <a:sym typeface="Calibri"/>
              </a:rPr>
              <a:t>Everyone has mental health regardless of whether they have mental illness. Changes in brain function lead to changes in thoughts, feelings and behaviors that can last a short or long me. A mental illness affects a person’s thinking, feelings or behavior (or all three) and causes that person difficulty in functioning. Mental illnesses have complex causes, including a biological basis, and are therefore not that different from other illnesses. As with all illnesses, the sooner people get help and receive effective treatment for mental illness, the better their long- and short-term outcomes. Many of the major mental illnesses begin to emerge during adolescence, which is why it is so important that middle schools students learn about them.</a:t>
            </a:r>
          </a:p>
        </p:txBody>
      </p:sp>
    </p:spTree>
    <p:extLst>
      <p:ext uri="{BB962C8B-B14F-4D97-AF65-F5344CB8AC3E}">
        <p14:creationId xmlns:p14="http://schemas.microsoft.com/office/powerpoint/2010/main" val="39379963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235B7FE77F22D4193C0089C75D90BEF" ma:contentTypeVersion="18" ma:contentTypeDescription="Create a new document." ma:contentTypeScope="" ma:versionID="e3c99a29d802596b94e7a02535fb19c8">
  <xsd:schema xmlns:xsd="http://www.w3.org/2001/XMLSchema" xmlns:xs="http://www.w3.org/2001/XMLSchema" xmlns:p="http://schemas.microsoft.com/office/2006/metadata/properties" xmlns:ns2="19637aa7-d664-472d-8622-999f9d76b9f3" xmlns:ns3="956d1f87-6a71-46a5-92b3-c96dd3cacebb" targetNamespace="http://schemas.microsoft.com/office/2006/metadata/properties" ma:root="true" ma:fieldsID="1433c916c3c088c0e8019fc6910c5edd" ns2:_="" ns3:_="">
    <xsd:import namespace="19637aa7-d664-472d-8622-999f9d76b9f3"/>
    <xsd:import namespace="956d1f87-6a71-46a5-92b3-c96dd3cacebb"/>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3:SharedWithUsers" minOccurs="0"/>
                <xsd:element ref="ns3:SharedWithDetails" minOccurs="0"/>
                <xsd:element ref="ns2:MediaServiceObjectDetectorVersions" minOccurs="0"/>
                <xsd:element ref="ns2:MediaServiceSearchProperties" minOccurs="0"/>
                <xsd:element ref="ns2:MediaLengthInSeconds" minOccurs="0"/>
                <xsd:element ref="ns2:lcf76f155ced4ddcb4097134ff3c332f" minOccurs="0"/>
                <xsd:element ref="ns3:TaxCatchAll"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9637aa7-d664-472d-8622-999f9d76b9f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0" nillable="true" ma:displayName="MediaServiceSearchProperties" ma:hidden="true" ma:internalName="MediaServiceSearchProperties" ma:readOnly="true">
      <xsd:simpleType>
        <xsd:restriction base="dms:Note"/>
      </xsd:simpleType>
    </xsd:element>
    <xsd:element name="MediaLengthInSeconds" ma:index="21" nillable="true" ma:displayName="MediaLengthInSeconds" ma:hidden="true"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00eb1200-ba6e-4cde-9974-9e593fd12a02" ma:termSetId="09814cd3-568e-fe90-9814-8d621ff8fb84" ma:anchorId="fba54fb3-c3e1-fe81-a776-ca4b69148c4d" ma:open="true" ma:isKeyword="false">
      <xsd:complexType>
        <xsd:sequence>
          <xsd:element ref="pc:Terms" minOccurs="0" maxOccurs="1"/>
        </xsd:sequence>
      </xsd:complexType>
    </xsd:element>
    <xsd:element name="MediaServiceLocation" ma:index="25"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56d1f87-6a71-46a5-92b3-c96dd3cacebb"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4" nillable="true" ma:displayName="Taxonomy Catch All Column" ma:hidden="true" ma:list="{7bcb0299-6475-4c4b-87ca-4f6315cc431d}" ma:internalName="TaxCatchAll" ma:showField="CatchAllData" ma:web="956d1f87-6a71-46a5-92b3-c96dd3caceb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19637aa7-d664-472d-8622-999f9d76b9f3">
      <Terms xmlns="http://schemas.microsoft.com/office/infopath/2007/PartnerControls"/>
    </lcf76f155ced4ddcb4097134ff3c332f>
    <TaxCatchAll xmlns="956d1f87-6a71-46a5-92b3-c96dd3cacebb" xsi:nil="true"/>
  </documentManagement>
</p:properties>
</file>

<file path=customXml/itemProps1.xml><?xml version="1.0" encoding="utf-8"?>
<ds:datastoreItem xmlns:ds="http://schemas.openxmlformats.org/officeDocument/2006/customXml" ds:itemID="{B72F2364-A3D0-41E4-B77A-12B4CF370CB1}">
  <ds:schemaRefs>
    <ds:schemaRef ds:uri="http://schemas.microsoft.com/sharepoint/v3/contenttype/forms"/>
  </ds:schemaRefs>
</ds:datastoreItem>
</file>

<file path=customXml/itemProps2.xml><?xml version="1.0" encoding="utf-8"?>
<ds:datastoreItem xmlns:ds="http://schemas.openxmlformats.org/officeDocument/2006/customXml" ds:itemID="{09DB1863-12A3-4FC2-8EEA-200924F3BFF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9637aa7-d664-472d-8622-999f9d76b9f3"/>
    <ds:schemaRef ds:uri="956d1f87-6a71-46a5-92b3-c96dd3caceb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A4E6538-DCFB-45FA-B99E-956584B8246E}">
  <ds:schemaRefs>
    <ds:schemaRef ds:uri="http://schemas.microsoft.com/office/2006/metadata/properties"/>
    <ds:schemaRef ds:uri="http://schemas.microsoft.com/office/infopath/2007/PartnerControls"/>
    <ds:schemaRef ds:uri="19637aa7-d664-472d-8622-999f9d76b9f3"/>
    <ds:schemaRef ds:uri="956d1f87-6a71-46a5-92b3-c96dd3cacebb"/>
  </ds:schemaRefs>
</ds:datastoreItem>
</file>

<file path=docProps/app.xml><?xml version="1.0" encoding="utf-8"?>
<Properties xmlns="http://schemas.openxmlformats.org/officeDocument/2006/extended-properties" xmlns:vt="http://schemas.openxmlformats.org/officeDocument/2006/docPropsVTypes">
  <TotalTime>100</TotalTime>
  <Words>1112</Words>
  <Application>Microsoft Office PowerPoint</Application>
  <PresentationFormat>Widescreen</PresentationFormat>
  <Paragraphs>78</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Chehoski, Brooke</dc:creator>
  <cp:lastModifiedBy>Chehoski, Brooke</cp:lastModifiedBy>
  <cp:revision>20</cp:revision>
  <dcterms:created xsi:type="dcterms:W3CDTF">2024-08-08T18:45:21Z</dcterms:created>
  <dcterms:modified xsi:type="dcterms:W3CDTF">2024-08-09T13:07:38Z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0x010100F235B7FE77F22D4193C0089C75D90BEF</vt:lpwstr>
  </property>
  <property fmtid="{D5CDD505-2E9C-101B-9397-08002B2CF9AE}" pid="3" name="MediaServiceImageTags">
    <vt:lpwstr/>
  </property>
</Properties>
</file>